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9"/>
  </p:notesMasterIdLst>
  <p:handoutMasterIdLst>
    <p:handoutMasterId r:id="rId30"/>
  </p:handoutMasterIdLst>
  <p:sldIdLst>
    <p:sldId id="262" r:id="rId2"/>
    <p:sldId id="304" r:id="rId3"/>
    <p:sldId id="291" r:id="rId4"/>
    <p:sldId id="294" r:id="rId5"/>
    <p:sldId id="293" r:id="rId6"/>
    <p:sldId id="297" r:id="rId7"/>
    <p:sldId id="302" r:id="rId8"/>
    <p:sldId id="288" r:id="rId9"/>
    <p:sldId id="273" r:id="rId10"/>
    <p:sldId id="314" r:id="rId11"/>
    <p:sldId id="312" r:id="rId12"/>
    <p:sldId id="310" r:id="rId13"/>
    <p:sldId id="311" r:id="rId14"/>
    <p:sldId id="313" r:id="rId15"/>
    <p:sldId id="318" r:id="rId16"/>
    <p:sldId id="274" r:id="rId17"/>
    <p:sldId id="281" r:id="rId18"/>
    <p:sldId id="275" r:id="rId19"/>
    <p:sldId id="280" r:id="rId20"/>
    <p:sldId id="279" r:id="rId21"/>
    <p:sldId id="303" r:id="rId22"/>
    <p:sldId id="286" r:id="rId23"/>
    <p:sldId id="316" r:id="rId24"/>
    <p:sldId id="284" r:id="rId25"/>
    <p:sldId id="285" r:id="rId26"/>
    <p:sldId id="282" r:id="rId27"/>
    <p:sldId id="317" r:id="rId28"/>
  </p:sldIdLst>
  <p:sldSz cx="9144000" cy="6858000" type="screen4x3"/>
  <p:notesSz cx="6797675" cy="9926638"/>
  <p:custDataLst>
    <p:tags r:id="rId3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2" autoAdjust="0"/>
    <p:restoredTop sz="72873" autoAdjust="0"/>
  </p:normalViewPr>
  <p:slideViewPr>
    <p:cSldViewPr snapToGrid="0">
      <p:cViewPr varScale="1">
        <p:scale>
          <a:sx n="55" d="100"/>
          <a:sy n="55" d="100"/>
        </p:scale>
        <p:origin x="141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s/slide21.xml"/><Relationship Id="rId18" Type="http://schemas.openxmlformats.org/officeDocument/2006/relationships/slide" Target="../slides/slide25.xml"/><Relationship Id="rId3" Type="http://schemas.openxmlformats.org/officeDocument/2006/relationships/slide" Target="../slides/slide4.xml"/><Relationship Id="rId21" Type="http://schemas.openxmlformats.org/officeDocument/2006/relationships/image" Target="../media/image16.png"/><Relationship Id="rId7" Type="http://schemas.openxmlformats.org/officeDocument/2006/relationships/slide" Target="../slides/slide7.xml"/><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image" Target="../media/image7.png"/><Relationship Id="rId16" Type="http://schemas.openxmlformats.org/officeDocument/2006/relationships/slide" Target="../slides/slide26.xml"/><Relationship Id="rId20" Type="http://schemas.openxmlformats.org/officeDocument/2006/relationships/slide" Target="../slides/slide24.xml"/><Relationship Id="rId1" Type="http://schemas.openxmlformats.org/officeDocument/2006/relationships/slide" Target="../slides/slide5.xml"/><Relationship Id="rId6" Type="http://schemas.openxmlformats.org/officeDocument/2006/relationships/image" Target="../media/image9.png"/><Relationship Id="rId11" Type="http://schemas.openxmlformats.org/officeDocument/2006/relationships/slide" Target="../slides/slide20.xml"/><Relationship Id="rId5" Type="http://schemas.openxmlformats.org/officeDocument/2006/relationships/slide" Target="../slides/slide6.xml"/><Relationship Id="rId15" Type="http://schemas.openxmlformats.org/officeDocument/2006/relationships/image" Target="../media/image13.jpeg"/><Relationship Id="rId23" Type="http://schemas.openxmlformats.org/officeDocument/2006/relationships/image" Target="../media/image17.png"/><Relationship Id="rId10" Type="http://schemas.openxmlformats.org/officeDocument/2006/relationships/image" Target="../media/image11.png"/><Relationship Id="rId19" Type="http://schemas.openxmlformats.org/officeDocument/2006/relationships/image" Target="../media/image15.jpeg"/><Relationship Id="rId4" Type="http://schemas.openxmlformats.org/officeDocument/2006/relationships/image" Target="../media/image8.png"/><Relationship Id="rId9" Type="http://schemas.openxmlformats.org/officeDocument/2006/relationships/slide" Target="../slides/slide16.xml"/><Relationship Id="rId14" Type="http://schemas.openxmlformats.org/officeDocument/2006/relationships/slide" Target="../slides/slide18.xml"/><Relationship Id="rId22" Type="http://schemas.openxmlformats.org/officeDocument/2006/relationships/slide" Target="../slides/slide27.xml"/></Relationships>
</file>

<file path=ppt/diagrams/_rels/drawing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8.png"/><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52699-7404-4E21-B418-7EFCF4D14753}" type="doc">
      <dgm:prSet loTypeId="urn:microsoft.com/office/officeart/2008/layout/HexagonCluster" loCatId="relationship" qsTypeId="urn:microsoft.com/office/officeart/2005/8/quickstyle/simple2" qsCatId="simple" csTypeId="urn:microsoft.com/office/officeart/2005/8/colors/colorful1" csCatId="colorful" phldr="1"/>
      <dgm:spPr/>
      <dgm:t>
        <a:bodyPr/>
        <a:lstStyle/>
        <a:p>
          <a:endParaRPr lang="fr-FR"/>
        </a:p>
      </dgm:t>
    </dgm:pt>
    <dgm:pt modelId="{2360FC54-B242-4D71-81F0-79AF4478ECE6}">
      <dgm:prSet phldrT="[Texte]" custT="1"/>
      <dgm:spPr/>
      <dgm:t>
        <a:bodyPr/>
        <a:lstStyle/>
        <a:p>
          <a:r>
            <a:rPr lang="fr-FR" sz="1600" dirty="0" smtClean="0"/>
            <a:t>Besoin de formation</a:t>
          </a:r>
          <a:endParaRPr lang="fr-FR"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BCCA231-9B07-438E-857D-F5E536D31389}" type="parTrans" cxnId="{2BD45001-CC4B-4EE8-9F29-6AE0573DAAEA}">
      <dgm:prSet/>
      <dgm:spPr/>
      <dgm:t>
        <a:bodyPr/>
        <a:lstStyle/>
        <a:p>
          <a:endParaRPr lang="fr-FR"/>
        </a:p>
      </dgm:t>
    </dgm:pt>
    <dgm:pt modelId="{830048D7-58C2-49B5-9B3F-07F5A3F58053}" type="sibTrans" cxnId="{2BD45001-CC4B-4EE8-9F29-6AE0573DAAE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83F177E7-62D9-45C9-986E-A14628E29280}">
      <dgm:prSet phldrT="[Texte]" phldr="1"/>
      <dgm:spPr/>
      <dgm:t>
        <a:bodyPr/>
        <a:lstStyle/>
        <a:p>
          <a:endParaRPr lang="fr-FR"/>
        </a:p>
      </dgm:t>
    </dgm:pt>
    <dgm:pt modelId="{A8AC113E-C2FF-48F1-BD7A-D61840C9E3B2}" type="parTrans" cxnId="{13D4B029-4085-48BF-816A-E20EE6EFF009}">
      <dgm:prSet/>
      <dgm:spPr/>
      <dgm:t>
        <a:bodyPr/>
        <a:lstStyle/>
        <a:p>
          <a:endParaRPr lang="fr-FR"/>
        </a:p>
      </dgm:t>
    </dgm:pt>
    <dgm:pt modelId="{78F401A3-CF82-43AF-A947-F6A7E5F35E10}" type="sibTrans" cxnId="{13D4B029-4085-48BF-816A-E20EE6EFF009}">
      <dgm:prSet/>
      <dgm:spPr/>
      <dgm:t>
        <a:bodyPr/>
        <a:lstStyle/>
        <a:p>
          <a:endParaRPr lang="fr-FR"/>
        </a:p>
      </dgm:t>
    </dgm:pt>
    <dgm:pt modelId="{B64CF800-1B5C-45DC-97A1-1889F9320703}">
      <dgm:prSet phldrT="[Texte]" phldr="1"/>
      <dgm:spPr/>
      <dgm:t>
        <a:bodyPr/>
        <a:lstStyle/>
        <a:p>
          <a:endParaRPr lang="fr-FR" dirty="0"/>
        </a:p>
      </dgm:t>
    </dgm:pt>
    <dgm:pt modelId="{B1EF6238-602B-46FC-A7B1-62DFC7556EA8}" type="parTrans" cxnId="{E1A37424-4E3F-46AC-961F-462A1C70A9E0}">
      <dgm:prSet/>
      <dgm:spPr/>
      <dgm:t>
        <a:bodyPr/>
        <a:lstStyle/>
        <a:p>
          <a:endParaRPr lang="fr-FR"/>
        </a:p>
      </dgm:t>
    </dgm:pt>
    <dgm:pt modelId="{8C5D9B82-C409-41AF-B34C-1B9088A24CBD}" type="sibTrans" cxnId="{E1A37424-4E3F-46AC-961F-462A1C70A9E0}">
      <dgm:prSet/>
      <dgm:spPr/>
      <dgm:t>
        <a:bodyPr/>
        <a:lstStyle/>
        <a:p>
          <a:endParaRPr lang="fr-FR"/>
        </a:p>
      </dgm:t>
    </dgm:pt>
    <dgm:pt modelId="{60324C36-06CB-4D50-B34A-9222492D65BD}">
      <dgm:prSet custT="1"/>
      <dgm:spPr/>
      <dgm:t>
        <a:bodyPr/>
        <a:lstStyle/>
        <a:p>
          <a:r>
            <a:rPr lang="fr-FR" sz="1600" dirty="0" smtClean="0"/>
            <a:t>Contexte</a:t>
          </a:r>
          <a:endParaRPr lang="fr-FR"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52A3B0C-C5FE-4DB7-8244-C41E47B0536A}" type="parTrans" cxnId="{A8864570-9EAD-400F-B21D-C5B3057B4920}">
      <dgm:prSet/>
      <dgm:spPr/>
      <dgm:t>
        <a:bodyPr/>
        <a:lstStyle/>
        <a:p>
          <a:endParaRPr lang="fr-FR"/>
        </a:p>
      </dgm:t>
    </dgm:pt>
    <dgm:pt modelId="{60185C81-F2F4-4E8E-B05B-4695BFBD57EE}" type="sibTrans" cxnId="{A8864570-9EAD-400F-B21D-C5B3057B4920}">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fr-FR"/>
        </a:p>
      </dgm:t>
    </dgm:pt>
    <dgm:pt modelId="{F9B724AF-BB22-42EE-A4B7-2539475FE12B}">
      <dgm:prSet custT="1"/>
      <dgm:spPr/>
      <dgm:t>
        <a:bodyPr/>
        <a:lstStyle/>
        <a:p>
          <a:r>
            <a:rPr lang="fr-FR" sz="1100" dirty="0" smtClean="0"/>
            <a:t>E-formation</a:t>
          </a:r>
          <a:endParaRPr lang="fr-FR" sz="700" dirty="0"/>
        </a:p>
      </dgm:t>
    </dgm:pt>
    <dgm:pt modelId="{5697803E-0D9D-4A77-8B64-F18444A732ED}" type="parTrans" cxnId="{B4EE1AED-9B7A-42E7-9A44-BED95567388F}">
      <dgm:prSet/>
      <dgm:spPr/>
      <dgm:t>
        <a:bodyPr/>
        <a:lstStyle/>
        <a:p>
          <a:endParaRPr lang="fr-FR"/>
        </a:p>
      </dgm:t>
    </dgm:pt>
    <dgm:pt modelId="{58401B3E-86D2-4DA2-8576-DD2E0B854D85}" type="sibTrans" cxnId="{B4EE1AED-9B7A-42E7-9A44-BED95567388F}">
      <dgm:prSet/>
      <dgm:spPr/>
      <dgm:t>
        <a:bodyPr/>
        <a:lstStyle/>
        <a:p>
          <a:endParaRPr lang="fr-FR"/>
        </a:p>
      </dgm:t>
    </dgm:pt>
    <dgm:pt modelId="{16315380-6342-4239-BD4A-9707778D93A7}">
      <dgm:prSet custT="1"/>
      <dgm:spPr>
        <a:solidFill>
          <a:schemeClr val="accent4"/>
        </a:solidFill>
      </dgm:spPr>
      <dgm:t>
        <a:bodyPr/>
        <a:lstStyle/>
        <a:p>
          <a:r>
            <a:rPr lang="fr-FR" sz="1200" dirty="0" smtClean="0"/>
            <a:t>Dynamique d’Innovation</a:t>
          </a:r>
          <a:endParaRPr lang="fr-FR" sz="12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6AF2D9C-DA08-49FB-9F8F-7B9D53B086C5}" type="parTrans" cxnId="{068A8731-986E-46CE-8650-6A0D3C6D6D88}">
      <dgm:prSet/>
      <dgm:spPr/>
      <dgm:t>
        <a:bodyPr/>
        <a:lstStyle/>
        <a:p>
          <a:endParaRPr lang="fr-FR"/>
        </a:p>
      </dgm:t>
    </dgm:pt>
    <dgm:pt modelId="{D7DD0CBC-B7A3-4CB1-AF6B-A2A290B28A12}" type="sibTrans" cxnId="{068A8731-986E-46CE-8650-6A0D3C6D6D88}">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04E029AF-EE2B-4415-80E1-FBA5B97CAB75}">
      <dgm:prSet custT="1"/>
      <dgm:spPr>
        <a:solidFill>
          <a:schemeClr val="accent4"/>
        </a:solidFill>
      </dgm:spPr>
      <dgm:t>
        <a:bodyPr/>
        <a:lstStyle/>
        <a:p>
          <a:r>
            <a:rPr lang="fr-FR" sz="1400" dirty="0" smtClean="0"/>
            <a:t>Equipe CEMU</a:t>
          </a:r>
          <a:endParaRPr lang="fr-FR" sz="1400" dirty="0"/>
        </a:p>
      </dgm:t>
    </dgm:pt>
    <dgm:pt modelId="{C18D85C7-463E-4DAA-9ABF-1DDAC3BB76FF}" type="parTrans" cxnId="{8A8B935E-262F-4B44-8804-7A37CCB940A1}">
      <dgm:prSet/>
      <dgm:spPr/>
      <dgm:t>
        <a:bodyPr/>
        <a:lstStyle/>
        <a:p>
          <a:endParaRPr lang="fr-FR"/>
        </a:p>
      </dgm:t>
    </dgm:pt>
    <dgm:pt modelId="{B1150263-C14F-49EC-A6D2-85908610C38C}" type="sibTrans" cxnId="{8A8B935E-262F-4B44-8804-7A37CCB940A1}">
      <dgm:prSet/>
      <dgm:spPr/>
      <dgm:t>
        <a:bodyPr/>
        <a:lstStyle/>
        <a:p>
          <a:endParaRPr lang="fr-FR"/>
        </a:p>
      </dgm:t>
    </dgm:pt>
    <dgm:pt modelId="{EFB42770-7934-44B5-8DDB-056A5E4C6665}">
      <dgm:prSet custT="1"/>
      <dgm:spPr/>
      <dgm:t>
        <a:bodyPr/>
        <a:lstStyle/>
        <a:p>
          <a:r>
            <a:rPr lang="fr-FR" sz="1400" dirty="0" smtClean="0"/>
            <a:t>Personnes</a:t>
          </a:r>
          <a:endParaRPr lang="fr-FR" sz="90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DBBDADE9-5AEB-42DD-822E-07BCBA26E17B}" type="parTrans" cxnId="{4FA6D153-0C44-40C7-BD0A-074A14982224}">
      <dgm:prSet/>
      <dgm:spPr/>
      <dgm:t>
        <a:bodyPr/>
        <a:lstStyle/>
        <a:p>
          <a:endParaRPr lang="fr-FR"/>
        </a:p>
      </dgm:t>
    </dgm:pt>
    <dgm:pt modelId="{0345BAE1-2342-4B39-AC1F-897DC1655AB5}" type="sibTrans" cxnId="{4FA6D153-0C44-40C7-BD0A-074A14982224}">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3BBA4E14-DE6B-4609-ABCC-6AE0D5BEEA22}">
      <dgm:prSet custT="1"/>
      <dgm:spPr/>
      <dgm:t>
        <a:bodyPr/>
        <a:lstStyle/>
        <a:p>
          <a:r>
            <a:rPr lang="fr-FR" sz="1000" dirty="0" smtClean="0"/>
            <a:t>Ingénieur pédagogique</a:t>
          </a:r>
          <a:endParaRPr lang="fr-FR" sz="1000" dirty="0"/>
        </a:p>
      </dgm:t>
    </dgm:pt>
    <dgm:pt modelId="{567ADF46-1EF9-45CB-B489-B7F4C410D323}" type="parTrans" cxnId="{4BE697B3-2AB9-43A0-9FA3-E3A87CB3C5C0}">
      <dgm:prSet/>
      <dgm:spPr/>
      <dgm:t>
        <a:bodyPr/>
        <a:lstStyle/>
        <a:p>
          <a:endParaRPr lang="fr-FR"/>
        </a:p>
      </dgm:t>
    </dgm:pt>
    <dgm:pt modelId="{88227A23-C712-480F-8C3C-D7D6707B878A}" type="sibTrans" cxnId="{4BE697B3-2AB9-43A0-9FA3-E3A87CB3C5C0}">
      <dgm:prSet/>
      <dgm:spPr/>
      <dgm:t>
        <a:bodyPr/>
        <a:lstStyle/>
        <a:p>
          <a:endParaRPr lang="fr-FR"/>
        </a:p>
      </dgm:t>
    </dgm:pt>
    <dgm:pt modelId="{BBF43983-9E61-4F46-B0F1-26B247190DA6}">
      <dgm:prSet custT="1"/>
      <dgm:spPr/>
      <dgm:t>
        <a:bodyPr/>
        <a:lstStyle/>
        <a:p>
          <a:r>
            <a:rPr lang="fr-FR" sz="1000" dirty="0" smtClean="0"/>
            <a:t>Coordinateurs pédagogiques</a:t>
          </a:r>
          <a:endParaRPr lang="fr-FR" sz="1000" dirty="0"/>
        </a:p>
      </dgm:t>
    </dgm:pt>
    <dgm:pt modelId="{B005FF00-21D3-4712-A732-EC95E6A6C8E2}" type="parTrans" cxnId="{4148C5C0-A509-4F5C-A645-8F4B3C641FA2}">
      <dgm:prSet/>
      <dgm:spPr/>
      <dgm:t>
        <a:bodyPr/>
        <a:lstStyle/>
        <a:p>
          <a:endParaRPr lang="fr-FR"/>
        </a:p>
      </dgm:t>
    </dgm:pt>
    <dgm:pt modelId="{4D38661D-DB7B-4062-92EB-D477DC1EF1D5}" type="sibTrans" cxnId="{4148C5C0-A509-4F5C-A645-8F4B3C641FA2}">
      <dgm:prSet/>
      <dgm:spPr/>
      <dgm:t>
        <a:bodyPr/>
        <a:lstStyle/>
        <a:p>
          <a:endParaRPr lang="fr-FR"/>
        </a:p>
      </dgm:t>
    </dgm:pt>
    <dgm:pt modelId="{5C7FBA3F-028E-472D-9B52-FCDE40F6FC47}">
      <dgm:prSet custT="1"/>
      <dgm:spPr/>
      <dgm:t>
        <a:bodyPr/>
        <a:lstStyle/>
        <a:p>
          <a:pPr algn="l"/>
          <a:r>
            <a:rPr lang="fr-FR" sz="2000" dirty="0" smtClean="0"/>
            <a:t>Budget</a:t>
          </a:r>
          <a:endParaRPr lang="fr-FR" sz="200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7F068C69-B9D1-420E-B1D2-ADE82BEB2C20}" type="parTrans" cxnId="{D6F0D874-F01B-41EA-9B58-DE6124F45C5F}">
      <dgm:prSet/>
      <dgm:spPr/>
      <dgm:t>
        <a:bodyPr/>
        <a:lstStyle/>
        <a:p>
          <a:endParaRPr lang="fr-FR"/>
        </a:p>
      </dgm:t>
    </dgm:pt>
    <dgm:pt modelId="{2BF7F4E2-B994-4C3A-8940-BA4BD52B7D6A}" type="sibTrans" cxnId="{D6F0D874-F01B-41EA-9B58-DE6124F45C5F}">
      <dgm:prSet/>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6000" r="-16000"/>
          </a:stretch>
        </a:blipFill>
      </dgm:spPr>
      <dgm:t>
        <a:bodyPr/>
        <a:lstStyle/>
        <a:p>
          <a:endParaRPr lang="fr-FR"/>
        </a:p>
      </dgm:t>
    </dgm:pt>
    <dgm:pt modelId="{C6A5EF80-1A39-4163-97E2-C1C74049AD50}">
      <dgm:prSet custT="1"/>
      <dgm:spPr/>
      <dgm:t>
        <a:bodyPr/>
        <a:lstStyle/>
        <a:p>
          <a:pPr algn="ctr"/>
          <a:r>
            <a:rPr lang="fr-FR" sz="1100" dirty="0" smtClean="0"/>
            <a:t>Financement Région FEDER</a:t>
          </a:r>
          <a:endParaRPr lang="fr-FR" sz="1100" dirty="0"/>
        </a:p>
      </dgm:t>
    </dgm:pt>
    <dgm:pt modelId="{E0E35F86-E43F-43D6-AD7E-8DFB9764EA24}" type="parTrans" cxnId="{D7BCA9D1-00CD-452B-8432-8765D95D8443}">
      <dgm:prSet/>
      <dgm:spPr/>
      <dgm:t>
        <a:bodyPr/>
        <a:lstStyle/>
        <a:p>
          <a:endParaRPr lang="fr-FR"/>
        </a:p>
      </dgm:t>
    </dgm:pt>
    <dgm:pt modelId="{3187E915-8614-4A9B-89A1-64907CF74C50}" type="sibTrans" cxnId="{D7BCA9D1-00CD-452B-8432-8765D95D8443}">
      <dgm:prSet/>
      <dgm:spPr/>
      <dgm:t>
        <a:bodyPr/>
        <a:lstStyle/>
        <a:p>
          <a:endParaRPr lang="fr-FR"/>
        </a:p>
      </dgm:t>
    </dgm:pt>
    <dgm:pt modelId="{F43E20E5-E9F8-4929-A5E3-6F7C2F787D99}">
      <dgm:prSet custT="1"/>
      <dgm:spPr/>
      <dgm:t>
        <a:bodyPr/>
        <a:lstStyle/>
        <a:p>
          <a:r>
            <a:rPr lang="fr-FR" sz="1800" dirty="0" err="1" smtClean="0"/>
            <a:t>EquipeS</a:t>
          </a:r>
          <a:endParaRPr lang="fr-FR" sz="180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13BC7882-3A94-47DC-854E-49D87FB0F665}" type="parTrans" cxnId="{92DDFED9-FBD1-4326-BBFC-C79AD10294FB}">
      <dgm:prSet/>
      <dgm:spPr/>
      <dgm:t>
        <a:bodyPr/>
        <a:lstStyle/>
        <a:p>
          <a:endParaRPr lang="fr-FR"/>
        </a:p>
      </dgm:t>
    </dgm:pt>
    <dgm:pt modelId="{995047F0-8BF5-4BAB-981B-39F701429DC1}" type="sibTrans" cxnId="{92DDFED9-FBD1-4326-BBFC-C79AD10294FB}">
      <dgm:prSet/>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EC71329B-C6E3-45DD-80C5-B43B6CEBB592}">
      <dgm:prSet custT="1"/>
      <dgm:spPr/>
      <dgm:t>
        <a:bodyPr/>
        <a:lstStyle/>
        <a:p>
          <a:pPr algn="ctr"/>
          <a:r>
            <a:rPr lang="fr-FR" sz="1100" dirty="0" smtClean="0"/>
            <a:t>Développeur 3D</a:t>
          </a:r>
          <a:r>
            <a:rPr lang="fr-FR" sz="1000" dirty="0" smtClean="0"/>
            <a:t> &amp; Graphiste</a:t>
          </a:r>
          <a:endParaRPr lang="fr-FR" sz="1000" dirty="0"/>
        </a:p>
      </dgm:t>
    </dgm:pt>
    <dgm:pt modelId="{DCF1B79B-679B-4DF2-9F25-A5E6C29194F0}" type="parTrans" cxnId="{7BEF544C-04B7-4B29-9FD4-F4117D220B14}">
      <dgm:prSet/>
      <dgm:spPr/>
      <dgm:t>
        <a:bodyPr/>
        <a:lstStyle/>
        <a:p>
          <a:endParaRPr lang="fr-FR"/>
        </a:p>
      </dgm:t>
    </dgm:pt>
    <dgm:pt modelId="{B46AFF2C-F58A-4582-90ED-3A4DBDC917E5}" type="sibTrans" cxnId="{7BEF544C-04B7-4B29-9FD4-F4117D220B14}">
      <dgm:prSet/>
      <dgm:spPr/>
      <dgm:t>
        <a:bodyPr/>
        <a:lstStyle/>
        <a:p>
          <a:endParaRPr lang="fr-FR"/>
        </a:p>
      </dgm:t>
    </dgm:pt>
    <dgm:pt modelId="{EF2DBC35-7A68-46FA-BFF5-76F64CD3E4CE}">
      <dgm:prSet custT="1"/>
      <dgm:spPr/>
      <dgm:t>
        <a:bodyPr/>
        <a:lstStyle/>
        <a:p>
          <a:r>
            <a:rPr lang="fr-FR" sz="1600" dirty="0" smtClean="0"/>
            <a:t>Méthode</a:t>
          </a:r>
          <a:endParaRPr lang="fr-FR" sz="900" dirty="0"/>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0462973F-5CA2-4BBE-B342-2F9673DDCD0B}" type="parTrans" cxnId="{F1F1BBBA-032E-4130-8328-EEB24D304219}">
      <dgm:prSet/>
      <dgm:spPr/>
      <dgm:t>
        <a:bodyPr/>
        <a:lstStyle/>
        <a:p>
          <a:endParaRPr lang="fr-FR"/>
        </a:p>
      </dgm:t>
    </dgm:pt>
    <dgm:pt modelId="{09782F4D-9108-4B13-B8DD-839E7C374593}" type="sibTrans" cxnId="{F1F1BBBA-032E-4130-8328-EEB24D304219}">
      <dgm:prSet/>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5F5297D4-E6E4-4FE1-BB03-C4FB65CDFFA2}">
      <dgm:prSet custT="1"/>
      <dgm:spPr/>
      <dgm:t>
        <a:bodyPr/>
        <a:lstStyle/>
        <a:p>
          <a:r>
            <a:rPr lang="fr-FR" sz="1600" dirty="0" smtClean="0"/>
            <a:t>Agilité</a:t>
          </a:r>
          <a:endParaRPr lang="fr-FR" sz="700" dirty="0"/>
        </a:p>
      </dgm:t>
    </dgm:pt>
    <dgm:pt modelId="{2EE0E3EF-0843-41B4-B953-BB3685C49EE9}" type="parTrans" cxnId="{83E53923-1802-4046-A01C-70D2F9CF510E}">
      <dgm:prSet/>
      <dgm:spPr/>
      <dgm:t>
        <a:bodyPr/>
        <a:lstStyle/>
        <a:p>
          <a:endParaRPr lang="fr-FR"/>
        </a:p>
      </dgm:t>
    </dgm:pt>
    <dgm:pt modelId="{6460BC09-4A60-45F6-A91F-614C74F0474E}" type="sibTrans" cxnId="{83E53923-1802-4046-A01C-70D2F9CF510E}">
      <dgm:prSet/>
      <dgm:spPr/>
      <dgm:t>
        <a:bodyPr/>
        <a:lstStyle/>
        <a:p>
          <a:endParaRPr lang="fr-FR"/>
        </a:p>
      </dgm:t>
    </dgm:pt>
    <dgm:pt modelId="{13897A45-2EBD-405C-97ED-F648089A394C}">
      <dgm:prSet custT="1"/>
      <dgm:spPr/>
      <dgm:t>
        <a:bodyPr/>
        <a:lstStyle/>
        <a:p>
          <a:r>
            <a:rPr lang="fr-FR" sz="1600" dirty="0" err="1" smtClean="0"/>
            <a:t>Planning</a:t>
          </a:r>
          <a:r>
            <a:rPr lang="fr-FR" sz="1600" b="1" dirty="0" err="1" smtClean="0"/>
            <a:t>S</a:t>
          </a:r>
          <a:endParaRPr lang="fr-FR" sz="900" b="1" dirty="0"/>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E207425C-274F-465A-8BF8-C3C6EB3D4383}" type="parTrans" cxnId="{9DBF59B3-5962-44F2-ABF0-BF84497C9449}">
      <dgm:prSet/>
      <dgm:spPr/>
      <dgm:t>
        <a:bodyPr/>
        <a:lstStyle/>
        <a:p>
          <a:endParaRPr lang="fr-FR"/>
        </a:p>
      </dgm:t>
    </dgm:pt>
    <dgm:pt modelId="{16A18552-8B4A-4079-856A-AB9BA34479AA}" type="sibTrans" cxnId="{9DBF59B3-5962-44F2-ABF0-BF84497C9449}">
      <dgm:prSet/>
      <dgm:spPr>
        <a:blipFill>
          <a:blip xmlns:r="http://schemas.openxmlformats.org/officeDocument/2006/relationships" r:embed="rId15" cstate="print">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78B7B52F-10AD-4FCB-9D42-0E04E3C66FD8}">
      <dgm:prSet custT="1"/>
      <dgm:spPr/>
      <dgm:t>
        <a:bodyPr/>
        <a:lstStyle/>
        <a:p>
          <a:pPr algn="ctr"/>
          <a:r>
            <a:rPr lang="fr-FR" sz="900" dirty="0" smtClean="0"/>
            <a:t>Communication</a:t>
          </a:r>
        </a:p>
        <a:p>
          <a:pPr algn="ctr"/>
          <a:r>
            <a:rPr lang="fr-FR" sz="1000" dirty="0" smtClean="0"/>
            <a:t>Diffusion </a:t>
          </a:r>
          <a:endParaRPr lang="fr-FR" sz="1000" dirty="0"/>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0CE7DB9D-A26E-48F8-A163-E07D635404C9}" type="parTrans" cxnId="{CE496783-0718-4432-A6F2-6E480538DAB7}">
      <dgm:prSet/>
      <dgm:spPr/>
      <dgm:t>
        <a:bodyPr/>
        <a:lstStyle/>
        <a:p>
          <a:endParaRPr lang="fr-FR"/>
        </a:p>
      </dgm:t>
    </dgm:pt>
    <dgm:pt modelId="{D250576F-B655-4E81-9AA1-9FA1A1E3BBD6}" type="sibTrans" cxnId="{CE496783-0718-4432-A6F2-6E480538DAB7}">
      <dgm:prSet/>
      <dgm:spPr>
        <a:blipFill>
          <a:blip xmlns:r="http://schemas.openxmlformats.org/officeDocument/2006/relationships" r:embed="rId17" cstate="print">
            <a:extLst>
              <a:ext uri="{28A0092B-C50C-407E-A947-70E740481C1C}">
                <a14:useLocalDpi xmlns:a14="http://schemas.microsoft.com/office/drawing/2010/main" val="0"/>
              </a:ext>
            </a:extLst>
          </a:blip>
          <a:srcRect/>
          <a:stretch>
            <a:fillRect/>
          </a:stretch>
        </a:blipFill>
      </dgm:spPr>
      <dgm:t>
        <a:bodyPr/>
        <a:lstStyle/>
        <a:p>
          <a:endParaRPr lang="fr-FR"/>
        </a:p>
      </dgm:t>
    </dgm:pt>
    <dgm:pt modelId="{FB8C5F46-11BD-452B-B605-75A56536F5B6}">
      <dgm:prSet custT="1"/>
      <dgm:spPr/>
      <dgm:t>
        <a:bodyPr/>
        <a:lstStyle/>
        <a:p>
          <a:pPr algn="ctr"/>
          <a:r>
            <a:rPr lang="fr-FR" sz="1000" dirty="0" smtClean="0"/>
            <a:t>Réseaux</a:t>
          </a:r>
          <a:endParaRPr lang="fr-FR" sz="1000" dirty="0"/>
        </a:p>
      </dgm:t>
    </dgm:pt>
    <dgm:pt modelId="{D5FEE1AB-C52A-41C3-8349-DD2B42D84F12}" type="parTrans" cxnId="{1A5B3307-3C52-4120-A4D0-1E92C39249E3}">
      <dgm:prSet/>
      <dgm:spPr/>
      <dgm:t>
        <a:bodyPr/>
        <a:lstStyle/>
        <a:p>
          <a:endParaRPr lang="fr-FR"/>
        </a:p>
      </dgm:t>
    </dgm:pt>
    <dgm:pt modelId="{0C538B55-0268-47FE-B48B-F0B478FA6B66}" type="sibTrans" cxnId="{1A5B3307-3C52-4120-A4D0-1E92C39249E3}">
      <dgm:prSet/>
      <dgm:spPr/>
      <dgm:t>
        <a:bodyPr/>
        <a:lstStyle/>
        <a:p>
          <a:endParaRPr lang="fr-FR"/>
        </a:p>
      </dgm:t>
    </dgm:pt>
    <dgm:pt modelId="{BDC86649-4A61-4CBA-82BA-DECC78609711}">
      <dgm:prSet custT="1"/>
      <dgm:spPr/>
      <dgm:t>
        <a:bodyPr/>
        <a:lstStyle/>
        <a:p>
          <a:pPr algn="l"/>
          <a:r>
            <a:rPr lang="fr-FR" sz="1800" dirty="0" smtClean="0"/>
            <a:t>Bonus</a:t>
          </a:r>
          <a:endParaRPr lang="fr-FR" sz="1800" dirty="0"/>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E75D6673-675B-443B-9607-F0CF75C65FEA}" type="parTrans" cxnId="{9CF8DF1D-B226-4C3D-9F6D-88FF7F989D69}">
      <dgm:prSet/>
      <dgm:spPr/>
      <dgm:t>
        <a:bodyPr/>
        <a:lstStyle/>
        <a:p>
          <a:endParaRPr lang="fr-FR"/>
        </a:p>
      </dgm:t>
    </dgm:pt>
    <dgm:pt modelId="{4A6CC5BB-7972-4635-9254-7B11E91CC6F7}" type="sibTrans" cxnId="{9CF8DF1D-B226-4C3D-9F6D-88FF7F989D69}">
      <dgm:prSet/>
      <dgm:spPr>
        <a:blipFill>
          <a:blip xmlns:r="http://schemas.openxmlformats.org/officeDocument/2006/relationships" r:embed="rId19" cstate="print">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594C4CA4-E204-4E1A-BFE9-53F1ACC48F90}">
      <dgm:prSet custT="1"/>
      <dgm:spPr/>
      <dgm:t>
        <a:bodyPr/>
        <a:lstStyle/>
        <a:p>
          <a:pPr algn="ctr"/>
          <a:r>
            <a:rPr lang="fr-FR" sz="1050" dirty="0" smtClean="0"/>
            <a:t>Aide financière</a:t>
          </a:r>
          <a:endParaRPr lang="fr-FR" sz="1050" dirty="0"/>
        </a:p>
      </dgm:t>
    </dgm:pt>
    <dgm:pt modelId="{D7CA3FAB-CBDA-4F2D-BE7B-D774B35B4B4F}" type="parTrans" cxnId="{CA4C39A9-4E20-4660-8E54-E83EDB24C532}">
      <dgm:prSet/>
      <dgm:spPr/>
      <dgm:t>
        <a:bodyPr/>
        <a:lstStyle/>
        <a:p>
          <a:endParaRPr lang="fr-FR"/>
        </a:p>
      </dgm:t>
    </dgm:pt>
    <dgm:pt modelId="{685EDD9C-ADB6-44B1-8C6C-0ADD660436FD}" type="sibTrans" cxnId="{CA4C39A9-4E20-4660-8E54-E83EDB24C532}">
      <dgm:prSet/>
      <dgm:spPr/>
      <dgm:t>
        <a:bodyPr/>
        <a:lstStyle/>
        <a:p>
          <a:endParaRPr lang="fr-FR"/>
        </a:p>
      </dgm:t>
    </dgm:pt>
    <dgm:pt modelId="{BDA2CE52-E3C2-4F10-BB73-C4BAC2603A96}">
      <dgm:prSet custT="1"/>
      <dgm:spPr/>
      <dgm:t>
        <a:bodyPr/>
        <a:lstStyle/>
        <a:p>
          <a:pPr algn="l"/>
          <a:r>
            <a:rPr lang="fr-FR" sz="2000" dirty="0" smtClean="0"/>
            <a:t>Equipe</a:t>
          </a:r>
          <a:endParaRPr lang="fr-FR" sz="900" dirty="0"/>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C1D32789-28AD-461E-A37F-6C7648C45429}" type="parTrans" cxnId="{3107798A-2B90-4DDE-9A45-3487FB020A16}">
      <dgm:prSet/>
      <dgm:spPr/>
      <dgm:t>
        <a:bodyPr/>
        <a:lstStyle/>
        <a:p>
          <a:endParaRPr lang="fr-FR"/>
        </a:p>
      </dgm:t>
    </dgm:pt>
    <dgm:pt modelId="{57F2EF9A-459F-4313-817C-49D6D2637B59}" type="sibTrans" cxnId="{3107798A-2B90-4DDE-9A45-3487FB020A16}">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4AD56BC9-987E-436C-B965-601E1478D5D4}">
      <dgm:prSet custT="1"/>
      <dgm:spPr/>
      <dgm:t>
        <a:bodyPr/>
        <a:lstStyle/>
        <a:p>
          <a:r>
            <a:rPr lang="fr-FR" sz="2000" dirty="0" smtClean="0"/>
            <a:t>Former</a:t>
          </a:r>
          <a:endParaRPr lang="fr-FR" sz="1100" dirty="0"/>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04C1267D-3AE5-4F9E-8653-0C3FADDAEB9C}" type="parTrans" cxnId="{48F9C202-EA03-4956-8B78-686E26016D8F}">
      <dgm:prSet/>
      <dgm:spPr/>
      <dgm:t>
        <a:bodyPr/>
        <a:lstStyle/>
        <a:p>
          <a:endParaRPr lang="fr-FR"/>
        </a:p>
      </dgm:t>
    </dgm:pt>
    <dgm:pt modelId="{F50AC038-28D5-465F-BE88-F0612A381F2F}" type="sibTrans" cxnId="{48F9C202-EA03-4956-8B78-686E26016D8F}">
      <dgm:prSet/>
      <dgm:spPr>
        <a:blipFill>
          <a:blip xmlns:r="http://schemas.openxmlformats.org/officeDocument/2006/relationships" r:embed="rId23" cstate="print">
            <a:extLst>
              <a:ext uri="{28A0092B-C50C-407E-A947-70E740481C1C}">
                <a14:useLocalDpi xmlns:a14="http://schemas.microsoft.com/office/drawing/2010/main" val="0"/>
              </a:ext>
            </a:extLst>
          </a:blip>
          <a:srcRect/>
          <a:stretch>
            <a:fillRect l="-20000" r="-20000"/>
          </a:stretch>
        </a:blipFill>
      </dgm:spPr>
      <dgm:t>
        <a:bodyPr/>
        <a:lstStyle/>
        <a:p>
          <a:endParaRPr lang="fr-FR"/>
        </a:p>
      </dgm:t>
    </dgm:pt>
    <dgm:pt modelId="{6BCFB99F-1EEA-4515-A35B-862D9D13921B}">
      <dgm:prSet custT="1"/>
      <dgm:spPr/>
      <dgm:t>
        <a:bodyPr/>
        <a:lstStyle/>
        <a:p>
          <a:r>
            <a:rPr lang="fr-FR" sz="1600" dirty="0" smtClean="0"/>
            <a:t>Outils </a:t>
          </a:r>
          <a:endParaRPr lang="fr-FR" sz="700" dirty="0"/>
        </a:p>
      </dgm:t>
    </dgm:pt>
    <dgm:pt modelId="{92625E7D-535D-416A-B21D-1A963ACB02A8}" type="parTrans" cxnId="{0C51F796-8F8D-4293-87EB-F9B1D1B89D16}">
      <dgm:prSet/>
      <dgm:spPr/>
      <dgm:t>
        <a:bodyPr/>
        <a:lstStyle/>
        <a:p>
          <a:endParaRPr lang="fr-FR"/>
        </a:p>
      </dgm:t>
    </dgm:pt>
    <dgm:pt modelId="{5E32391F-0915-47CE-8B03-0D6DD0A10FEF}" type="sibTrans" cxnId="{0C51F796-8F8D-4293-87EB-F9B1D1B89D16}">
      <dgm:prSet/>
      <dgm:spPr/>
      <dgm:t>
        <a:bodyPr/>
        <a:lstStyle/>
        <a:p>
          <a:endParaRPr lang="fr-FR"/>
        </a:p>
      </dgm:t>
    </dgm:pt>
    <dgm:pt modelId="{82498A06-B457-4EE9-B004-1ADE1330D422}">
      <dgm:prSet custT="1"/>
      <dgm:spPr/>
      <dgm:t>
        <a:bodyPr/>
        <a:lstStyle/>
        <a:p>
          <a:r>
            <a:rPr lang="fr-FR" sz="1200" dirty="0" smtClean="0"/>
            <a:t>Groupe Jasper</a:t>
          </a:r>
          <a:endParaRPr lang="fr-FR" sz="1200" dirty="0"/>
        </a:p>
      </dgm:t>
    </dgm:pt>
    <dgm:pt modelId="{7249E735-71C4-4C91-9E3D-0FEC6AE69527}" type="parTrans" cxnId="{AE39E1BB-E5CE-4ACA-BE0A-D7F8294D0B89}">
      <dgm:prSet/>
      <dgm:spPr/>
      <dgm:t>
        <a:bodyPr/>
        <a:lstStyle/>
        <a:p>
          <a:endParaRPr lang="fr-FR"/>
        </a:p>
      </dgm:t>
    </dgm:pt>
    <dgm:pt modelId="{DBDB64A5-EE74-4DB1-8CB9-B04490F9BED2}" type="sibTrans" cxnId="{AE39E1BB-E5CE-4ACA-BE0A-D7F8294D0B89}">
      <dgm:prSet/>
      <dgm:spPr/>
      <dgm:t>
        <a:bodyPr/>
        <a:lstStyle/>
        <a:p>
          <a:endParaRPr lang="fr-FR"/>
        </a:p>
      </dgm:t>
    </dgm:pt>
    <dgm:pt modelId="{A83C13A7-E3FE-49A9-B124-D3A84E2CDFD4}">
      <dgm:prSet custT="1"/>
      <dgm:spPr/>
      <dgm:t>
        <a:bodyPr/>
        <a:lstStyle/>
        <a:p>
          <a:pPr algn="ctr"/>
          <a:r>
            <a:rPr lang="fr-FR" sz="1050" dirty="0" smtClean="0"/>
            <a:t>ARS</a:t>
          </a:r>
          <a:endParaRPr lang="fr-FR" sz="1050" dirty="0"/>
        </a:p>
      </dgm:t>
    </dgm:pt>
    <dgm:pt modelId="{EC886107-3E15-4AF4-A0C8-E96034083476}" type="parTrans" cxnId="{AF9235D6-535D-42ED-BC77-9D62C01B263A}">
      <dgm:prSet/>
      <dgm:spPr/>
      <dgm:t>
        <a:bodyPr/>
        <a:lstStyle/>
        <a:p>
          <a:endParaRPr lang="fr-FR"/>
        </a:p>
      </dgm:t>
    </dgm:pt>
    <dgm:pt modelId="{DAE3E036-AB39-46A9-A095-F95DD913F4C6}" type="sibTrans" cxnId="{AF9235D6-535D-42ED-BC77-9D62C01B263A}">
      <dgm:prSet/>
      <dgm:spPr/>
      <dgm:t>
        <a:bodyPr/>
        <a:lstStyle/>
        <a:p>
          <a:endParaRPr lang="fr-FR"/>
        </a:p>
      </dgm:t>
    </dgm:pt>
    <dgm:pt modelId="{E9879CD1-EA72-4885-84C5-C3D15F6F347D}">
      <dgm:prSet custT="1"/>
      <dgm:spPr/>
      <dgm:t>
        <a:bodyPr/>
        <a:lstStyle/>
        <a:p>
          <a:pPr algn="ctr"/>
          <a:r>
            <a:rPr lang="fr-FR" sz="1000" dirty="0" smtClean="0"/>
            <a:t>Valorisation </a:t>
          </a:r>
          <a:endParaRPr lang="fr-FR" sz="1000" dirty="0"/>
        </a:p>
      </dgm:t>
    </dgm:pt>
    <dgm:pt modelId="{1474D6FE-74C8-4E25-AED0-E876D0392E61}" type="parTrans" cxnId="{515BC799-EBCA-4C6C-BEE8-BA69D60F3BBF}">
      <dgm:prSet/>
      <dgm:spPr/>
      <dgm:t>
        <a:bodyPr/>
        <a:lstStyle/>
        <a:p>
          <a:endParaRPr lang="fr-FR"/>
        </a:p>
      </dgm:t>
    </dgm:pt>
    <dgm:pt modelId="{09344B5B-5077-4CD8-8411-047F7F64F7C6}" type="sibTrans" cxnId="{515BC799-EBCA-4C6C-BEE8-BA69D60F3BBF}">
      <dgm:prSet/>
      <dgm:spPr/>
      <dgm:t>
        <a:bodyPr/>
        <a:lstStyle/>
        <a:p>
          <a:endParaRPr lang="fr-FR"/>
        </a:p>
      </dgm:t>
    </dgm:pt>
    <dgm:pt modelId="{C4DB808D-25EA-46D8-B208-12A8B375E453}" type="pres">
      <dgm:prSet presAssocID="{AD552699-7404-4E21-B418-7EFCF4D14753}" presName="Name0" presStyleCnt="0">
        <dgm:presLayoutVars>
          <dgm:chMax val="21"/>
          <dgm:chPref val="21"/>
        </dgm:presLayoutVars>
      </dgm:prSet>
      <dgm:spPr/>
      <dgm:t>
        <a:bodyPr/>
        <a:lstStyle/>
        <a:p>
          <a:endParaRPr lang="fr-FR"/>
        </a:p>
      </dgm:t>
    </dgm:pt>
    <dgm:pt modelId="{6EFE74FE-51FE-4F17-9ECD-A5B31871DF1D}" type="pres">
      <dgm:prSet presAssocID="{60324C36-06CB-4D50-B34A-9222492D65BD}" presName="text1" presStyleCnt="0"/>
      <dgm:spPr/>
    </dgm:pt>
    <dgm:pt modelId="{257C34C6-6893-43CE-B2F5-F53580F1B115}" type="pres">
      <dgm:prSet presAssocID="{60324C36-06CB-4D50-B34A-9222492D65BD}" presName="textRepeatNode" presStyleLbl="alignNode1" presStyleIdx="0" presStyleCnt="12">
        <dgm:presLayoutVars>
          <dgm:chMax val="0"/>
          <dgm:chPref val="0"/>
          <dgm:bulletEnabled val="1"/>
        </dgm:presLayoutVars>
      </dgm:prSet>
      <dgm:spPr/>
      <dgm:t>
        <a:bodyPr/>
        <a:lstStyle/>
        <a:p>
          <a:endParaRPr lang="fr-FR"/>
        </a:p>
      </dgm:t>
    </dgm:pt>
    <dgm:pt modelId="{6AC71786-DE48-435C-8328-30141D831A55}" type="pres">
      <dgm:prSet presAssocID="{60324C36-06CB-4D50-B34A-9222492D65BD}" presName="textaccent1" presStyleCnt="0"/>
      <dgm:spPr/>
    </dgm:pt>
    <dgm:pt modelId="{F8B32581-9A47-424C-8262-98501D22ADDE}" type="pres">
      <dgm:prSet presAssocID="{60324C36-06CB-4D50-B34A-9222492D65BD}" presName="accentRepeatNode" presStyleLbl="solidAlignAcc1" presStyleIdx="0" presStyleCnt="24"/>
      <dgm:spPr/>
    </dgm:pt>
    <dgm:pt modelId="{4763CA41-2A87-4640-8000-308E6D507D26}" type="pres">
      <dgm:prSet presAssocID="{60185C81-F2F4-4E8E-B05B-4695BFBD57EE}" presName="image1" presStyleCnt="0"/>
      <dgm:spPr/>
    </dgm:pt>
    <dgm:pt modelId="{8967F743-5B66-4C1B-AA7E-D5E1B431A535}" type="pres">
      <dgm:prSet presAssocID="{60185C81-F2F4-4E8E-B05B-4695BFBD57EE}" presName="imageRepeatNode" presStyleLbl="alignAcc1" presStyleIdx="0" presStyleCnt="12"/>
      <dgm:spPr/>
      <dgm:t>
        <a:bodyPr/>
        <a:lstStyle/>
        <a:p>
          <a:endParaRPr lang="fr-FR"/>
        </a:p>
      </dgm:t>
    </dgm:pt>
    <dgm:pt modelId="{F530ED53-BE26-43CD-BB40-3BEA863545A0}" type="pres">
      <dgm:prSet presAssocID="{60185C81-F2F4-4E8E-B05B-4695BFBD57EE}" presName="imageaccent1" presStyleCnt="0"/>
      <dgm:spPr/>
    </dgm:pt>
    <dgm:pt modelId="{6B631E4E-F503-444A-B0D2-DF641AECB610}" type="pres">
      <dgm:prSet presAssocID="{60185C81-F2F4-4E8E-B05B-4695BFBD57EE}" presName="accentRepeatNode" presStyleLbl="solidAlignAcc1" presStyleIdx="1" presStyleCnt="24"/>
      <dgm:spPr/>
    </dgm:pt>
    <dgm:pt modelId="{465BC675-6E8B-44E5-A040-774B9170852A}" type="pres">
      <dgm:prSet presAssocID="{2360FC54-B242-4D71-81F0-79AF4478ECE6}" presName="text2" presStyleCnt="0"/>
      <dgm:spPr/>
    </dgm:pt>
    <dgm:pt modelId="{E65E9419-9E4B-4ACB-B78B-32D5045503A1}" type="pres">
      <dgm:prSet presAssocID="{2360FC54-B242-4D71-81F0-79AF4478ECE6}" presName="textRepeatNode" presStyleLbl="alignNode1" presStyleIdx="1" presStyleCnt="12">
        <dgm:presLayoutVars>
          <dgm:chMax val="0"/>
          <dgm:chPref val="0"/>
          <dgm:bulletEnabled val="1"/>
        </dgm:presLayoutVars>
      </dgm:prSet>
      <dgm:spPr/>
      <dgm:t>
        <a:bodyPr/>
        <a:lstStyle/>
        <a:p>
          <a:endParaRPr lang="fr-FR"/>
        </a:p>
      </dgm:t>
    </dgm:pt>
    <dgm:pt modelId="{06DE9B7F-4883-4229-9403-E065CFB960ED}" type="pres">
      <dgm:prSet presAssocID="{2360FC54-B242-4D71-81F0-79AF4478ECE6}" presName="textaccent2" presStyleCnt="0"/>
      <dgm:spPr/>
    </dgm:pt>
    <dgm:pt modelId="{4A11FC4F-8955-4710-B1B2-A006E42C03DA}" type="pres">
      <dgm:prSet presAssocID="{2360FC54-B242-4D71-81F0-79AF4478ECE6}" presName="accentRepeatNode" presStyleLbl="solidAlignAcc1" presStyleIdx="2" presStyleCnt="24"/>
      <dgm:spPr/>
    </dgm:pt>
    <dgm:pt modelId="{F451CF18-56A1-4346-9437-1BB4A6255A96}" type="pres">
      <dgm:prSet presAssocID="{830048D7-58C2-49B5-9B3F-07F5A3F58053}" presName="image2" presStyleCnt="0"/>
      <dgm:spPr/>
    </dgm:pt>
    <dgm:pt modelId="{FBC415FA-4C35-42AB-8E11-583C8BA44872}" type="pres">
      <dgm:prSet presAssocID="{830048D7-58C2-49B5-9B3F-07F5A3F58053}" presName="imageRepeatNode" presStyleLbl="alignAcc1" presStyleIdx="1" presStyleCnt="12"/>
      <dgm:spPr/>
      <dgm:t>
        <a:bodyPr/>
        <a:lstStyle/>
        <a:p>
          <a:endParaRPr lang="fr-FR"/>
        </a:p>
      </dgm:t>
    </dgm:pt>
    <dgm:pt modelId="{6C7001F1-A234-4F05-99BA-F145820F1E87}" type="pres">
      <dgm:prSet presAssocID="{830048D7-58C2-49B5-9B3F-07F5A3F58053}" presName="imageaccent2" presStyleCnt="0"/>
      <dgm:spPr/>
    </dgm:pt>
    <dgm:pt modelId="{203FB7BE-D1A9-417D-A13B-6FDA63D74DBF}" type="pres">
      <dgm:prSet presAssocID="{830048D7-58C2-49B5-9B3F-07F5A3F58053}" presName="accentRepeatNode" presStyleLbl="solidAlignAcc1" presStyleIdx="3" presStyleCnt="24"/>
      <dgm:spPr/>
    </dgm:pt>
    <dgm:pt modelId="{3797FCC3-BCE4-418E-A127-85FA4E2BD746}" type="pres">
      <dgm:prSet presAssocID="{16315380-6342-4239-BD4A-9707778D93A7}" presName="text3" presStyleCnt="0"/>
      <dgm:spPr/>
    </dgm:pt>
    <dgm:pt modelId="{81DD6027-854E-471E-904A-3CCBB4931D65}" type="pres">
      <dgm:prSet presAssocID="{16315380-6342-4239-BD4A-9707778D93A7}" presName="textRepeatNode" presStyleLbl="alignNode1" presStyleIdx="2" presStyleCnt="12">
        <dgm:presLayoutVars>
          <dgm:chMax val="0"/>
          <dgm:chPref val="0"/>
          <dgm:bulletEnabled val="1"/>
        </dgm:presLayoutVars>
      </dgm:prSet>
      <dgm:spPr/>
      <dgm:t>
        <a:bodyPr/>
        <a:lstStyle/>
        <a:p>
          <a:endParaRPr lang="fr-FR"/>
        </a:p>
      </dgm:t>
    </dgm:pt>
    <dgm:pt modelId="{17C8A6B7-85E5-4A9F-9DA7-615C383177E3}" type="pres">
      <dgm:prSet presAssocID="{16315380-6342-4239-BD4A-9707778D93A7}" presName="textaccent3" presStyleCnt="0"/>
      <dgm:spPr/>
    </dgm:pt>
    <dgm:pt modelId="{8EFF5517-D5ED-4EF4-AE9D-BC9C735AFC52}" type="pres">
      <dgm:prSet presAssocID="{16315380-6342-4239-BD4A-9707778D93A7}" presName="accentRepeatNode" presStyleLbl="solidAlignAcc1" presStyleIdx="4" presStyleCnt="24"/>
      <dgm:spPr/>
    </dgm:pt>
    <dgm:pt modelId="{36B5362C-4D37-41DD-80CF-89F7F0034056}" type="pres">
      <dgm:prSet presAssocID="{D7DD0CBC-B7A3-4CB1-AF6B-A2A290B28A12}" presName="image3" presStyleCnt="0"/>
      <dgm:spPr/>
    </dgm:pt>
    <dgm:pt modelId="{D209498C-5321-4C70-BCA2-CBFCF11F9E34}" type="pres">
      <dgm:prSet presAssocID="{D7DD0CBC-B7A3-4CB1-AF6B-A2A290B28A12}" presName="imageRepeatNode" presStyleLbl="alignAcc1" presStyleIdx="2" presStyleCnt="12"/>
      <dgm:spPr/>
      <dgm:t>
        <a:bodyPr/>
        <a:lstStyle/>
        <a:p>
          <a:endParaRPr lang="fr-FR"/>
        </a:p>
      </dgm:t>
    </dgm:pt>
    <dgm:pt modelId="{E6390E23-C473-486B-B3C8-95D4332BC70F}" type="pres">
      <dgm:prSet presAssocID="{D7DD0CBC-B7A3-4CB1-AF6B-A2A290B28A12}" presName="imageaccent3" presStyleCnt="0"/>
      <dgm:spPr/>
    </dgm:pt>
    <dgm:pt modelId="{CB7EDA1B-1B5E-42E5-B2D6-62F5FDB636AC}" type="pres">
      <dgm:prSet presAssocID="{D7DD0CBC-B7A3-4CB1-AF6B-A2A290B28A12}" presName="accentRepeatNode" presStyleLbl="solidAlignAcc1" presStyleIdx="5" presStyleCnt="24"/>
      <dgm:spPr/>
    </dgm:pt>
    <dgm:pt modelId="{A016E500-CB66-40AC-AA40-D89EDE8A278D}" type="pres">
      <dgm:prSet presAssocID="{EFB42770-7934-44B5-8DDB-056A5E4C6665}" presName="text4" presStyleCnt="0"/>
      <dgm:spPr/>
    </dgm:pt>
    <dgm:pt modelId="{12A02143-CFFC-41F6-A235-83966442C21F}" type="pres">
      <dgm:prSet presAssocID="{EFB42770-7934-44B5-8DDB-056A5E4C6665}" presName="textRepeatNode" presStyleLbl="alignNode1" presStyleIdx="3" presStyleCnt="12">
        <dgm:presLayoutVars>
          <dgm:chMax val="0"/>
          <dgm:chPref val="0"/>
          <dgm:bulletEnabled val="1"/>
        </dgm:presLayoutVars>
      </dgm:prSet>
      <dgm:spPr/>
      <dgm:t>
        <a:bodyPr/>
        <a:lstStyle/>
        <a:p>
          <a:endParaRPr lang="fr-FR"/>
        </a:p>
      </dgm:t>
    </dgm:pt>
    <dgm:pt modelId="{544D19ED-18FB-4F41-990A-08EF0FB64D03}" type="pres">
      <dgm:prSet presAssocID="{EFB42770-7934-44B5-8DDB-056A5E4C6665}" presName="textaccent4" presStyleCnt="0"/>
      <dgm:spPr/>
    </dgm:pt>
    <dgm:pt modelId="{B0B0EFC5-C25E-420B-B094-E7AD63170083}" type="pres">
      <dgm:prSet presAssocID="{EFB42770-7934-44B5-8DDB-056A5E4C6665}" presName="accentRepeatNode" presStyleLbl="solidAlignAcc1" presStyleIdx="6" presStyleCnt="24"/>
      <dgm:spPr/>
    </dgm:pt>
    <dgm:pt modelId="{85F1A256-1620-4B80-A1FB-21888883D9A1}" type="pres">
      <dgm:prSet presAssocID="{0345BAE1-2342-4B39-AC1F-897DC1655AB5}" presName="image4" presStyleCnt="0"/>
      <dgm:spPr/>
    </dgm:pt>
    <dgm:pt modelId="{18472B2A-07D0-4D7C-98C3-6F1383A80F37}" type="pres">
      <dgm:prSet presAssocID="{0345BAE1-2342-4B39-AC1F-897DC1655AB5}" presName="imageRepeatNode" presStyleLbl="alignAcc1" presStyleIdx="3" presStyleCnt="12"/>
      <dgm:spPr/>
      <dgm:t>
        <a:bodyPr/>
        <a:lstStyle/>
        <a:p>
          <a:endParaRPr lang="fr-FR"/>
        </a:p>
      </dgm:t>
    </dgm:pt>
    <dgm:pt modelId="{6F4358DD-10A3-4233-811D-267E883973D2}" type="pres">
      <dgm:prSet presAssocID="{0345BAE1-2342-4B39-AC1F-897DC1655AB5}" presName="imageaccent4" presStyleCnt="0"/>
      <dgm:spPr/>
    </dgm:pt>
    <dgm:pt modelId="{F9018B88-B620-48DF-AEE9-510718DB1FDD}" type="pres">
      <dgm:prSet presAssocID="{0345BAE1-2342-4B39-AC1F-897DC1655AB5}" presName="accentRepeatNode" presStyleLbl="solidAlignAcc1" presStyleIdx="7" presStyleCnt="24"/>
      <dgm:spPr/>
    </dgm:pt>
    <dgm:pt modelId="{9DB561B0-C8F3-42C8-B853-FFCAF5E1E1CB}" type="pres">
      <dgm:prSet presAssocID="{5C7FBA3F-028E-472D-9B52-FCDE40F6FC47}" presName="text5" presStyleCnt="0"/>
      <dgm:spPr/>
    </dgm:pt>
    <dgm:pt modelId="{EC0D4112-D9A2-45EE-8445-7AE6D07048E8}" type="pres">
      <dgm:prSet presAssocID="{5C7FBA3F-028E-472D-9B52-FCDE40F6FC47}" presName="textRepeatNode" presStyleLbl="alignNode1" presStyleIdx="4" presStyleCnt="12">
        <dgm:presLayoutVars>
          <dgm:chMax val="0"/>
          <dgm:chPref val="0"/>
          <dgm:bulletEnabled val="1"/>
        </dgm:presLayoutVars>
      </dgm:prSet>
      <dgm:spPr/>
      <dgm:t>
        <a:bodyPr/>
        <a:lstStyle/>
        <a:p>
          <a:endParaRPr lang="fr-FR"/>
        </a:p>
      </dgm:t>
    </dgm:pt>
    <dgm:pt modelId="{8EB425F3-0677-4445-881B-599E8FAEC10F}" type="pres">
      <dgm:prSet presAssocID="{5C7FBA3F-028E-472D-9B52-FCDE40F6FC47}" presName="textaccent5" presStyleCnt="0"/>
      <dgm:spPr/>
    </dgm:pt>
    <dgm:pt modelId="{09178874-134E-4980-9D83-B7A3C996BC3E}" type="pres">
      <dgm:prSet presAssocID="{5C7FBA3F-028E-472D-9B52-FCDE40F6FC47}" presName="accentRepeatNode" presStyleLbl="solidAlignAcc1" presStyleIdx="8" presStyleCnt="24"/>
      <dgm:spPr/>
    </dgm:pt>
    <dgm:pt modelId="{2376E5A8-D16F-4BF0-995B-E717C299D763}" type="pres">
      <dgm:prSet presAssocID="{2BF7F4E2-B994-4C3A-8940-BA4BD52B7D6A}" presName="image5" presStyleCnt="0"/>
      <dgm:spPr/>
    </dgm:pt>
    <dgm:pt modelId="{5F459AFF-554E-4706-A478-A59B0F3B2B1F}" type="pres">
      <dgm:prSet presAssocID="{2BF7F4E2-B994-4C3A-8940-BA4BD52B7D6A}" presName="imageRepeatNode" presStyleLbl="alignAcc1" presStyleIdx="4" presStyleCnt="12"/>
      <dgm:spPr/>
      <dgm:t>
        <a:bodyPr/>
        <a:lstStyle/>
        <a:p>
          <a:endParaRPr lang="fr-FR"/>
        </a:p>
      </dgm:t>
    </dgm:pt>
    <dgm:pt modelId="{B4C678E5-4F55-4B20-8215-77EC84BA5194}" type="pres">
      <dgm:prSet presAssocID="{2BF7F4E2-B994-4C3A-8940-BA4BD52B7D6A}" presName="imageaccent5" presStyleCnt="0"/>
      <dgm:spPr/>
    </dgm:pt>
    <dgm:pt modelId="{E849C7D0-B0C3-4BF8-94B7-0A18A331905C}" type="pres">
      <dgm:prSet presAssocID="{2BF7F4E2-B994-4C3A-8940-BA4BD52B7D6A}" presName="accentRepeatNode" presStyleLbl="solidAlignAcc1" presStyleIdx="9" presStyleCnt="24"/>
      <dgm:spPr/>
    </dgm:pt>
    <dgm:pt modelId="{32CD8A87-082F-4EF2-A6E6-AD3BA9DD1376}" type="pres">
      <dgm:prSet presAssocID="{13897A45-2EBD-405C-97ED-F648089A394C}" presName="text6" presStyleCnt="0"/>
      <dgm:spPr/>
    </dgm:pt>
    <dgm:pt modelId="{B9B9C825-1E76-42B1-9CF1-2B9A0C2D376B}" type="pres">
      <dgm:prSet presAssocID="{13897A45-2EBD-405C-97ED-F648089A394C}" presName="textRepeatNode" presStyleLbl="alignNode1" presStyleIdx="5" presStyleCnt="12">
        <dgm:presLayoutVars>
          <dgm:chMax val="0"/>
          <dgm:chPref val="0"/>
          <dgm:bulletEnabled val="1"/>
        </dgm:presLayoutVars>
      </dgm:prSet>
      <dgm:spPr/>
      <dgm:t>
        <a:bodyPr/>
        <a:lstStyle/>
        <a:p>
          <a:endParaRPr lang="fr-FR"/>
        </a:p>
      </dgm:t>
    </dgm:pt>
    <dgm:pt modelId="{AD0D0EA0-9FE1-4042-82ED-D4EFE2FCB478}" type="pres">
      <dgm:prSet presAssocID="{13897A45-2EBD-405C-97ED-F648089A394C}" presName="textaccent6" presStyleCnt="0"/>
      <dgm:spPr/>
    </dgm:pt>
    <dgm:pt modelId="{646671D9-AF99-4A57-AB70-935405A5022A}" type="pres">
      <dgm:prSet presAssocID="{13897A45-2EBD-405C-97ED-F648089A394C}" presName="accentRepeatNode" presStyleLbl="solidAlignAcc1" presStyleIdx="10" presStyleCnt="24"/>
      <dgm:spPr/>
    </dgm:pt>
    <dgm:pt modelId="{300B3FD9-DC24-4765-9053-9679AACA19EF}" type="pres">
      <dgm:prSet presAssocID="{16A18552-8B4A-4079-856A-AB9BA34479AA}" presName="image6" presStyleCnt="0"/>
      <dgm:spPr/>
    </dgm:pt>
    <dgm:pt modelId="{A26D15F5-560C-46E9-AC25-A25B3AD8BEB7}" type="pres">
      <dgm:prSet presAssocID="{16A18552-8B4A-4079-856A-AB9BA34479AA}" presName="imageRepeatNode" presStyleLbl="alignAcc1" presStyleIdx="5" presStyleCnt="12"/>
      <dgm:spPr/>
      <dgm:t>
        <a:bodyPr/>
        <a:lstStyle/>
        <a:p>
          <a:endParaRPr lang="fr-FR"/>
        </a:p>
      </dgm:t>
    </dgm:pt>
    <dgm:pt modelId="{BD4E0E3D-A192-4391-8826-8EF7830C1DB6}" type="pres">
      <dgm:prSet presAssocID="{16A18552-8B4A-4079-856A-AB9BA34479AA}" presName="imageaccent6" presStyleCnt="0"/>
      <dgm:spPr/>
    </dgm:pt>
    <dgm:pt modelId="{B2DEE368-20B3-4B0D-86B3-D2FDFF9DBEEE}" type="pres">
      <dgm:prSet presAssocID="{16A18552-8B4A-4079-856A-AB9BA34479AA}" presName="accentRepeatNode" presStyleLbl="solidAlignAcc1" presStyleIdx="11" presStyleCnt="24"/>
      <dgm:spPr/>
    </dgm:pt>
    <dgm:pt modelId="{DD9CB983-84DF-4658-89B2-6403BDF356FB}" type="pres">
      <dgm:prSet presAssocID="{F43E20E5-E9F8-4929-A5E3-6F7C2F787D99}" presName="text7" presStyleCnt="0"/>
      <dgm:spPr/>
    </dgm:pt>
    <dgm:pt modelId="{FD7198E5-209E-4BBA-B98A-94CD880414E4}" type="pres">
      <dgm:prSet presAssocID="{F43E20E5-E9F8-4929-A5E3-6F7C2F787D99}" presName="textRepeatNode" presStyleLbl="alignNode1" presStyleIdx="6" presStyleCnt="12">
        <dgm:presLayoutVars>
          <dgm:chMax val="0"/>
          <dgm:chPref val="0"/>
          <dgm:bulletEnabled val="1"/>
        </dgm:presLayoutVars>
      </dgm:prSet>
      <dgm:spPr/>
      <dgm:t>
        <a:bodyPr/>
        <a:lstStyle/>
        <a:p>
          <a:endParaRPr lang="fr-FR"/>
        </a:p>
      </dgm:t>
    </dgm:pt>
    <dgm:pt modelId="{95610E02-1E93-4B09-8AD5-FA84197584A1}" type="pres">
      <dgm:prSet presAssocID="{F43E20E5-E9F8-4929-A5E3-6F7C2F787D99}" presName="textaccent7" presStyleCnt="0"/>
      <dgm:spPr/>
    </dgm:pt>
    <dgm:pt modelId="{4664B67C-801D-4737-ADA7-1016763F36F5}" type="pres">
      <dgm:prSet presAssocID="{F43E20E5-E9F8-4929-A5E3-6F7C2F787D99}" presName="accentRepeatNode" presStyleLbl="solidAlignAcc1" presStyleIdx="12" presStyleCnt="24"/>
      <dgm:spPr/>
    </dgm:pt>
    <dgm:pt modelId="{6B540B92-EDBA-4ED9-863C-B1647E6C2FB6}" type="pres">
      <dgm:prSet presAssocID="{995047F0-8BF5-4BAB-981B-39F701429DC1}" presName="image7" presStyleCnt="0"/>
      <dgm:spPr/>
    </dgm:pt>
    <dgm:pt modelId="{E88AE1FD-D393-4F12-81EF-831BC6B5A0D3}" type="pres">
      <dgm:prSet presAssocID="{995047F0-8BF5-4BAB-981B-39F701429DC1}" presName="imageRepeatNode" presStyleLbl="alignAcc1" presStyleIdx="6" presStyleCnt="12"/>
      <dgm:spPr/>
      <dgm:t>
        <a:bodyPr/>
        <a:lstStyle/>
        <a:p>
          <a:endParaRPr lang="fr-FR"/>
        </a:p>
      </dgm:t>
    </dgm:pt>
    <dgm:pt modelId="{8B73FA98-732F-4129-AD9E-6009A6C68598}" type="pres">
      <dgm:prSet presAssocID="{995047F0-8BF5-4BAB-981B-39F701429DC1}" presName="imageaccent7" presStyleCnt="0"/>
      <dgm:spPr/>
    </dgm:pt>
    <dgm:pt modelId="{5229345E-1E0E-4AC2-9282-C7DFBAE9F7CE}" type="pres">
      <dgm:prSet presAssocID="{995047F0-8BF5-4BAB-981B-39F701429DC1}" presName="accentRepeatNode" presStyleLbl="solidAlignAcc1" presStyleIdx="13" presStyleCnt="24"/>
      <dgm:spPr/>
    </dgm:pt>
    <dgm:pt modelId="{309FBA3D-4013-40F5-9CA8-915197B5CC39}" type="pres">
      <dgm:prSet presAssocID="{EF2DBC35-7A68-46FA-BFF5-76F64CD3E4CE}" presName="text8" presStyleCnt="0"/>
      <dgm:spPr/>
    </dgm:pt>
    <dgm:pt modelId="{DA42EE3D-2999-4C3D-B8CB-5D6AF340DB07}" type="pres">
      <dgm:prSet presAssocID="{EF2DBC35-7A68-46FA-BFF5-76F64CD3E4CE}" presName="textRepeatNode" presStyleLbl="alignNode1" presStyleIdx="7" presStyleCnt="12">
        <dgm:presLayoutVars>
          <dgm:chMax val="0"/>
          <dgm:chPref val="0"/>
          <dgm:bulletEnabled val="1"/>
        </dgm:presLayoutVars>
      </dgm:prSet>
      <dgm:spPr/>
      <dgm:t>
        <a:bodyPr/>
        <a:lstStyle/>
        <a:p>
          <a:endParaRPr lang="fr-FR"/>
        </a:p>
      </dgm:t>
    </dgm:pt>
    <dgm:pt modelId="{833D891E-016B-4865-B285-0C6BE5BA6DB2}" type="pres">
      <dgm:prSet presAssocID="{EF2DBC35-7A68-46FA-BFF5-76F64CD3E4CE}" presName="textaccent8" presStyleCnt="0"/>
      <dgm:spPr/>
    </dgm:pt>
    <dgm:pt modelId="{F3CB2FD8-3085-44AC-BA18-C59627741030}" type="pres">
      <dgm:prSet presAssocID="{EF2DBC35-7A68-46FA-BFF5-76F64CD3E4CE}" presName="accentRepeatNode" presStyleLbl="solidAlignAcc1" presStyleIdx="14" presStyleCnt="24"/>
      <dgm:spPr/>
    </dgm:pt>
    <dgm:pt modelId="{04D60EC6-990A-4730-A0D2-9D6FD29522BE}" type="pres">
      <dgm:prSet presAssocID="{09782F4D-9108-4B13-B8DD-839E7C374593}" presName="image8" presStyleCnt="0"/>
      <dgm:spPr/>
    </dgm:pt>
    <dgm:pt modelId="{FE5E668A-2345-40F4-8A4C-3B774C2A998E}" type="pres">
      <dgm:prSet presAssocID="{09782F4D-9108-4B13-B8DD-839E7C374593}" presName="imageRepeatNode" presStyleLbl="alignAcc1" presStyleIdx="7" presStyleCnt="12"/>
      <dgm:spPr/>
      <dgm:t>
        <a:bodyPr/>
        <a:lstStyle/>
        <a:p>
          <a:endParaRPr lang="fr-FR"/>
        </a:p>
      </dgm:t>
    </dgm:pt>
    <dgm:pt modelId="{D569B6FF-AA5E-4AA1-88A3-5C55CCED8A89}" type="pres">
      <dgm:prSet presAssocID="{09782F4D-9108-4B13-B8DD-839E7C374593}" presName="imageaccent8" presStyleCnt="0"/>
      <dgm:spPr/>
    </dgm:pt>
    <dgm:pt modelId="{53C65E00-95D3-447D-B948-935D17E58753}" type="pres">
      <dgm:prSet presAssocID="{09782F4D-9108-4B13-B8DD-839E7C374593}" presName="accentRepeatNode" presStyleLbl="solidAlignAcc1" presStyleIdx="15" presStyleCnt="24"/>
      <dgm:spPr/>
    </dgm:pt>
    <dgm:pt modelId="{B3956C32-4B87-4423-87F2-638A32FA522E}" type="pres">
      <dgm:prSet presAssocID="{BDA2CE52-E3C2-4F10-BB73-C4BAC2603A96}" presName="text9" presStyleCnt="0"/>
      <dgm:spPr/>
    </dgm:pt>
    <dgm:pt modelId="{7126AB58-9A6B-4322-8DE0-699289F74F88}" type="pres">
      <dgm:prSet presAssocID="{BDA2CE52-E3C2-4F10-BB73-C4BAC2603A96}" presName="textRepeatNode" presStyleLbl="alignNode1" presStyleIdx="8" presStyleCnt="12">
        <dgm:presLayoutVars>
          <dgm:chMax val="0"/>
          <dgm:chPref val="0"/>
          <dgm:bulletEnabled val="1"/>
        </dgm:presLayoutVars>
      </dgm:prSet>
      <dgm:spPr/>
      <dgm:t>
        <a:bodyPr/>
        <a:lstStyle/>
        <a:p>
          <a:endParaRPr lang="fr-FR"/>
        </a:p>
      </dgm:t>
    </dgm:pt>
    <dgm:pt modelId="{80BD8531-8A69-4FF1-8CBB-F41265742983}" type="pres">
      <dgm:prSet presAssocID="{BDA2CE52-E3C2-4F10-BB73-C4BAC2603A96}" presName="textaccent9" presStyleCnt="0"/>
      <dgm:spPr/>
    </dgm:pt>
    <dgm:pt modelId="{43836F68-37BF-4636-86D4-F79C3B017F03}" type="pres">
      <dgm:prSet presAssocID="{BDA2CE52-E3C2-4F10-BB73-C4BAC2603A96}" presName="accentRepeatNode" presStyleLbl="solidAlignAcc1" presStyleIdx="16" presStyleCnt="24"/>
      <dgm:spPr/>
    </dgm:pt>
    <dgm:pt modelId="{29A660CC-76A8-4183-9C87-244CFD65FC5D}" type="pres">
      <dgm:prSet presAssocID="{57F2EF9A-459F-4313-817C-49D6D2637B59}" presName="image9" presStyleCnt="0"/>
      <dgm:spPr/>
    </dgm:pt>
    <dgm:pt modelId="{21A963A5-C7B4-4009-A7E8-A6846152F1B3}" type="pres">
      <dgm:prSet presAssocID="{57F2EF9A-459F-4313-817C-49D6D2637B59}" presName="imageRepeatNode" presStyleLbl="alignAcc1" presStyleIdx="8" presStyleCnt="12"/>
      <dgm:spPr/>
      <dgm:t>
        <a:bodyPr/>
        <a:lstStyle/>
        <a:p>
          <a:endParaRPr lang="fr-FR"/>
        </a:p>
      </dgm:t>
    </dgm:pt>
    <dgm:pt modelId="{4F8B686B-B037-43EA-A74D-AA670B54486A}" type="pres">
      <dgm:prSet presAssocID="{57F2EF9A-459F-4313-817C-49D6D2637B59}" presName="imageaccent9" presStyleCnt="0"/>
      <dgm:spPr/>
    </dgm:pt>
    <dgm:pt modelId="{A874AF25-0F76-412A-BE90-4C722259D3B3}" type="pres">
      <dgm:prSet presAssocID="{57F2EF9A-459F-4313-817C-49D6D2637B59}" presName="accentRepeatNode" presStyleLbl="solidAlignAcc1" presStyleIdx="17" presStyleCnt="24"/>
      <dgm:spPr/>
    </dgm:pt>
    <dgm:pt modelId="{F54D4CD3-B438-4259-B294-956A85411987}" type="pres">
      <dgm:prSet presAssocID="{78B7B52F-10AD-4FCB-9D42-0E04E3C66FD8}" presName="text10" presStyleCnt="0"/>
      <dgm:spPr/>
    </dgm:pt>
    <dgm:pt modelId="{5EDD8BE2-D0EF-41D7-A964-0DE79C386A94}" type="pres">
      <dgm:prSet presAssocID="{78B7B52F-10AD-4FCB-9D42-0E04E3C66FD8}" presName="textRepeatNode" presStyleLbl="alignNode1" presStyleIdx="9" presStyleCnt="12">
        <dgm:presLayoutVars>
          <dgm:chMax val="0"/>
          <dgm:chPref val="0"/>
          <dgm:bulletEnabled val="1"/>
        </dgm:presLayoutVars>
      </dgm:prSet>
      <dgm:spPr/>
      <dgm:t>
        <a:bodyPr/>
        <a:lstStyle/>
        <a:p>
          <a:endParaRPr lang="fr-FR"/>
        </a:p>
      </dgm:t>
    </dgm:pt>
    <dgm:pt modelId="{DB9F99C4-3835-42B0-B1E1-4FF7DCB956E9}" type="pres">
      <dgm:prSet presAssocID="{78B7B52F-10AD-4FCB-9D42-0E04E3C66FD8}" presName="textaccent10" presStyleCnt="0"/>
      <dgm:spPr/>
    </dgm:pt>
    <dgm:pt modelId="{3D0C8255-9000-478F-93A3-5DE58E699EAB}" type="pres">
      <dgm:prSet presAssocID="{78B7B52F-10AD-4FCB-9D42-0E04E3C66FD8}" presName="accentRepeatNode" presStyleLbl="solidAlignAcc1" presStyleIdx="18" presStyleCnt="24"/>
      <dgm:spPr/>
    </dgm:pt>
    <dgm:pt modelId="{0636804C-2931-4C60-9D90-ADA55D534EF2}" type="pres">
      <dgm:prSet presAssocID="{D250576F-B655-4E81-9AA1-9FA1A1E3BBD6}" presName="image10" presStyleCnt="0"/>
      <dgm:spPr/>
    </dgm:pt>
    <dgm:pt modelId="{135977E4-1D33-4BC2-A083-73B6E1D1AA0D}" type="pres">
      <dgm:prSet presAssocID="{D250576F-B655-4E81-9AA1-9FA1A1E3BBD6}" presName="imageRepeatNode" presStyleLbl="alignAcc1" presStyleIdx="9" presStyleCnt="12"/>
      <dgm:spPr/>
      <dgm:t>
        <a:bodyPr/>
        <a:lstStyle/>
        <a:p>
          <a:endParaRPr lang="fr-FR"/>
        </a:p>
      </dgm:t>
    </dgm:pt>
    <dgm:pt modelId="{9D43AF0A-1237-4A3D-82DD-3495AE8EDDBD}" type="pres">
      <dgm:prSet presAssocID="{D250576F-B655-4E81-9AA1-9FA1A1E3BBD6}" presName="imageaccent10" presStyleCnt="0"/>
      <dgm:spPr/>
    </dgm:pt>
    <dgm:pt modelId="{6BD81188-387A-4697-AC84-80E3F17EE9EA}" type="pres">
      <dgm:prSet presAssocID="{D250576F-B655-4E81-9AA1-9FA1A1E3BBD6}" presName="accentRepeatNode" presStyleLbl="solidAlignAcc1" presStyleIdx="19" presStyleCnt="24"/>
      <dgm:spPr/>
    </dgm:pt>
    <dgm:pt modelId="{E7C3C332-9262-4AE3-ACEE-03C48616F0D2}" type="pres">
      <dgm:prSet presAssocID="{BDC86649-4A61-4CBA-82BA-DECC78609711}" presName="text11" presStyleCnt="0"/>
      <dgm:spPr/>
    </dgm:pt>
    <dgm:pt modelId="{B9DBCF05-CB38-4DD3-ABDB-2EF05D609102}" type="pres">
      <dgm:prSet presAssocID="{BDC86649-4A61-4CBA-82BA-DECC78609711}" presName="textRepeatNode" presStyleLbl="alignNode1" presStyleIdx="10" presStyleCnt="12">
        <dgm:presLayoutVars>
          <dgm:chMax val="0"/>
          <dgm:chPref val="0"/>
          <dgm:bulletEnabled val="1"/>
        </dgm:presLayoutVars>
      </dgm:prSet>
      <dgm:spPr/>
      <dgm:t>
        <a:bodyPr/>
        <a:lstStyle/>
        <a:p>
          <a:endParaRPr lang="fr-FR"/>
        </a:p>
      </dgm:t>
    </dgm:pt>
    <dgm:pt modelId="{FFC5956D-D53F-4AC1-B192-940B428C254B}" type="pres">
      <dgm:prSet presAssocID="{BDC86649-4A61-4CBA-82BA-DECC78609711}" presName="textaccent11" presStyleCnt="0"/>
      <dgm:spPr/>
    </dgm:pt>
    <dgm:pt modelId="{2D3C218B-73FD-4CC3-A751-49366F06598C}" type="pres">
      <dgm:prSet presAssocID="{BDC86649-4A61-4CBA-82BA-DECC78609711}" presName="accentRepeatNode" presStyleLbl="solidAlignAcc1" presStyleIdx="20" presStyleCnt="24"/>
      <dgm:spPr/>
    </dgm:pt>
    <dgm:pt modelId="{E8F92DE0-CDB3-4DB3-9B4B-3F28103D2CE6}" type="pres">
      <dgm:prSet presAssocID="{4A6CC5BB-7972-4635-9254-7B11E91CC6F7}" presName="image11" presStyleCnt="0"/>
      <dgm:spPr/>
    </dgm:pt>
    <dgm:pt modelId="{BECD8769-E781-4112-BF8E-F8983014EB5E}" type="pres">
      <dgm:prSet presAssocID="{4A6CC5BB-7972-4635-9254-7B11E91CC6F7}" presName="imageRepeatNode" presStyleLbl="alignAcc1" presStyleIdx="10" presStyleCnt="12"/>
      <dgm:spPr/>
      <dgm:t>
        <a:bodyPr/>
        <a:lstStyle/>
        <a:p>
          <a:endParaRPr lang="fr-FR"/>
        </a:p>
      </dgm:t>
    </dgm:pt>
    <dgm:pt modelId="{471C6548-164C-4D51-8551-65AA62057EDC}" type="pres">
      <dgm:prSet presAssocID="{4A6CC5BB-7972-4635-9254-7B11E91CC6F7}" presName="imageaccent11" presStyleCnt="0"/>
      <dgm:spPr/>
    </dgm:pt>
    <dgm:pt modelId="{A2DE6972-1C51-4094-A58B-A518799A4649}" type="pres">
      <dgm:prSet presAssocID="{4A6CC5BB-7972-4635-9254-7B11E91CC6F7}" presName="accentRepeatNode" presStyleLbl="solidAlignAcc1" presStyleIdx="21" presStyleCnt="24"/>
      <dgm:spPr/>
    </dgm:pt>
    <dgm:pt modelId="{A0D68399-E069-4E77-B5F3-1037350C518C}" type="pres">
      <dgm:prSet presAssocID="{4AD56BC9-987E-436C-B965-601E1478D5D4}" presName="text12" presStyleCnt="0"/>
      <dgm:spPr/>
    </dgm:pt>
    <dgm:pt modelId="{D0C0DFF1-5E58-4778-AF76-B03D5C3BCB3B}" type="pres">
      <dgm:prSet presAssocID="{4AD56BC9-987E-436C-B965-601E1478D5D4}" presName="textRepeatNode" presStyleLbl="alignNode1" presStyleIdx="11" presStyleCnt="12">
        <dgm:presLayoutVars>
          <dgm:chMax val="0"/>
          <dgm:chPref val="0"/>
          <dgm:bulletEnabled val="1"/>
        </dgm:presLayoutVars>
      </dgm:prSet>
      <dgm:spPr/>
      <dgm:t>
        <a:bodyPr/>
        <a:lstStyle/>
        <a:p>
          <a:endParaRPr lang="fr-FR"/>
        </a:p>
      </dgm:t>
    </dgm:pt>
    <dgm:pt modelId="{F17A906A-F077-4221-8508-F2D7083EA576}" type="pres">
      <dgm:prSet presAssocID="{4AD56BC9-987E-436C-B965-601E1478D5D4}" presName="textaccent12" presStyleCnt="0"/>
      <dgm:spPr/>
    </dgm:pt>
    <dgm:pt modelId="{E7A0C740-F175-4AD6-9BA1-9A478D4758CD}" type="pres">
      <dgm:prSet presAssocID="{4AD56BC9-987E-436C-B965-601E1478D5D4}" presName="accentRepeatNode" presStyleLbl="solidAlignAcc1" presStyleIdx="22" presStyleCnt="24"/>
      <dgm:spPr/>
    </dgm:pt>
    <dgm:pt modelId="{CDB1A23F-572C-451C-9FBD-829CAB9A85FC}" type="pres">
      <dgm:prSet presAssocID="{F50AC038-28D5-465F-BE88-F0612A381F2F}" presName="image12" presStyleCnt="0"/>
      <dgm:spPr/>
    </dgm:pt>
    <dgm:pt modelId="{98D1A405-3A33-4E1C-9D08-BEAD60F0D1AA}" type="pres">
      <dgm:prSet presAssocID="{F50AC038-28D5-465F-BE88-F0612A381F2F}" presName="imageRepeatNode" presStyleLbl="alignAcc1" presStyleIdx="11" presStyleCnt="12"/>
      <dgm:spPr/>
      <dgm:t>
        <a:bodyPr/>
        <a:lstStyle/>
        <a:p>
          <a:endParaRPr lang="fr-FR"/>
        </a:p>
      </dgm:t>
    </dgm:pt>
    <dgm:pt modelId="{2775DE0C-6B06-471D-8F09-5806E580D9EB}" type="pres">
      <dgm:prSet presAssocID="{F50AC038-28D5-465F-BE88-F0612A381F2F}" presName="imageaccent12" presStyleCnt="0"/>
      <dgm:spPr/>
    </dgm:pt>
    <dgm:pt modelId="{B6ADA799-1AD0-4FA0-AB02-31659F782B75}" type="pres">
      <dgm:prSet presAssocID="{F50AC038-28D5-465F-BE88-F0612A381F2F}" presName="accentRepeatNode" presStyleLbl="solidAlignAcc1" presStyleIdx="23" presStyleCnt="24"/>
      <dgm:spPr/>
    </dgm:pt>
  </dgm:ptLst>
  <dgm:cxnLst>
    <dgm:cxn modelId="{9CF8DF1D-B226-4C3D-9F6D-88FF7F989D69}" srcId="{AD552699-7404-4E21-B418-7EFCF4D14753}" destId="{BDC86649-4A61-4CBA-82BA-DECC78609711}" srcOrd="10" destOrd="0" parTransId="{E75D6673-675B-443B-9607-F0CF75C65FEA}" sibTransId="{4A6CC5BB-7972-4635-9254-7B11E91CC6F7}"/>
    <dgm:cxn modelId="{5FB7711F-863D-40A7-94A6-3A9A8B7C953F}" type="presOf" srcId="{09782F4D-9108-4B13-B8DD-839E7C374593}" destId="{FE5E668A-2345-40F4-8A4C-3B774C2A998E}" srcOrd="0" destOrd="0" presId="urn:microsoft.com/office/officeart/2008/layout/HexagonCluster"/>
    <dgm:cxn modelId="{8A8B935E-262F-4B44-8804-7A37CCB940A1}" srcId="{16315380-6342-4239-BD4A-9707778D93A7}" destId="{04E029AF-EE2B-4415-80E1-FBA5B97CAB75}" srcOrd="0" destOrd="0" parTransId="{C18D85C7-463E-4DAA-9ABF-1DDAC3BB76FF}" sibTransId="{B1150263-C14F-49EC-A6D2-85908610C38C}"/>
    <dgm:cxn modelId="{C8EE62AA-2F61-4FBD-9D00-63D1CCD2BE05}" type="presOf" srcId="{60324C36-06CB-4D50-B34A-9222492D65BD}" destId="{257C34C6-6893-43CE-B2F5-F53580F1B115}" srcOrd="0" destOrd="0" presId="urn:microsoft.com/office/officeart/2008/layout/HexagonCluster"/>
    <dgm:cxn modelId="{AE39E1BB-E5CE-4ACA-BE0A-D7F8294D0B89}" srcId="{F43E20E5-E9F8-4929-A5E3-6F7C2F787D99}" destId="{82498A06-B457-4EE9-B004-1ADE1330D422}" srcOrd="0" destOrd="0" parTransId="{7249E735-71C4-4C91-9E3D-0FEC6AE69527}" sibTransId="{DBDB64A5-EE74-4DB1-8CB9-B04490F9BED2}"/>
    <dgm:cxn modelId="{5F81031E-4A23-4BA8-B314-3A459E7D818B}" type="presOf" srcId="{C6A5EF80-1A39-4163-97E2-C1C74049AD50}" destId="{EC0D4112-D9A2-45EE-8445-7AE6D07048E8}" srcOrd="0" destOrd="1" presId="urn:microsoft.com/office/officeart/2008/layout/HexagonCluster"/>
    <dgm:cxn modelId="{068A8731-986E-46CE-8650-6A0D3C6D6D88}" srcId="{AD552699-7404-4E21-B418-7EFCF4D14753}" destId="{16315380-6342-4239-BD4A-9707778D93A7}" srcOrd="2" destOrd="0" parTransId="{A6AF2D9C-DA08-49FB-9F8F-7B9D53B086C5}" sibTransId="{D7DD0CBC-B7A3-4CB1-AF6B-A2A290B28A12}"/>
    <dgm:cxn modelId="{657093D2-65DA-4C4A-98F9-96AF99F0FD6E}" type="presOf" srcId="{FB8C5F46-11BD-452B-B605-75A56536F5B6}" destId="{5EDD8BE2-D0EF-41D7-A964-0DE79C386A94}" srcOrd="0" destOrd="1" presId="urn:microsoft.com/office/officeart/2008/layout/HexagonCluster"/>
    <dgm:cxn modelId="{84CDEB0B-45E2-4A52-B0F2-917A543473E5}" type="presOf" srcId="{04E029AF-EE2B-4415-80E1-FBA5B97CAB75}" destId="{81DD6027-854E-471E-904A-3CCBB4931D65}" srcOrd="0" destOrd="1" presId="urn:microsoft.com/office/officeart/2008/layout/HexagonCluster"/>
    <dgm:cxn modelId="{92DDFED9-FBD1-4326-BBFC-C79AD10294FB}" srcId="{AD552699-7404-4E21-B418-7EFCF4D14753}" destId="{F43E20E5-E9F8-4929-A5E3-6F7C2F787D99}" srcOrd="6" destOrd="0" parTransId="{13BC7882-3A94-47DC-854E-49D87FB0F665}" sibTransId="{995047F0-8BF5-4BAB-981B-39F701429DC1}"/>
    <dgm:cxn modelId="{47F1BF0F-C44B-49F2-A47E-4F1C3FBB7F2F}" type="presOf" srcId="{BBF43983-9E61-4F46-B0F1-26B247190DA6}" destId="{12A02143-CFFC-41F6-A235-83966442C21F}" srcOrd="0" destOrd="2" presId="urn:microsoft.com/office/officeart/2008/layout/HexagonCluster"/>
    <dgm:cxn modelId="{810CD2A4-CBE8-48EE-93DB-6B40A2A677CA}" type="presOf" srcId="{F43E20E5-E9F8-4929-A5E3-6F7C2F787D99}" destId="{FD7198E5-209E-4BBA-B98A-94CD880414E4}" srcOrd="0" destOrd="0" presId="urn:microsoft.com/office/officeart/2008/layout/HexagonCluster"/>
    <dgm:cxn modelId="{E2C6D530-AE44-4572-AD72-8F472F4FE982}" type="presOf" srcId="{13897A45-2EBD-405C-97ED-F648089A394C}" destId="{B9B9C825-1E76-42B1-9CF1-2B9A0C2D376B}" srcOrd="0" destOrd="0" presId="urn:microsoft.com/office/officeart/2008/layout/HexagonCluster"/>
    <dgm:cxn modelId="{CA4C39A9-4E20-4660-8E54-E83EDB24C532}" srcId="{BDC86649-4A61-4CBA-82BA-DECC78609711}" destId="{594C4CA4-E204-4E1A-BFE9-53F1ACC48F90}" srcOrd="0" destOrd="0" parTransId="{D7CA3FAB-CBDA-4F2D-BE7B-D774B35B4B4F}" sibTransId="{685EDD9C-ADB6-44B1-8C6C-0ADD660436FD}"/>
    <dgm:cxn modelId="{D6F0D874-F01B-41EA-9B58-DE6124F45C5F}" srcId="{AD552699-7404-4E21-B418-7EFCF4D14753}" destId="{5C7FBA3F-028E-472D-9B52-FCDE40F6FC47}" srcOrd="4" destOrd="0" parTransId="{7F068C69-B9D1-420E-B1D2-ADE82BEB2C20}" sibTransId="{2BF7F4E2-B994-4C3A-8940-BA4BD52B7D6A}"/>
    <dgm:cxn modelId="{F41D4F8F-EFE2-4E91-80AB-FE04A1E7B97E}" type="presOf" srcId="{4A6CC5BB-7972-4635-9254-7B11E91CC6F7}" destId="{BECD8769-E781-4112-BF8E-F8983014EB5E}" srcOrd="0" destOrd="0" presId="urn:microsoft.com/office/officeart/2008/layout/HexagonCluster"/>
    <dgm:cxn modelId="{F1F1BBBA-032E-4130-8328-EEB24D304219}" srcId="{AD552699-7404-4E21-B418-7EFCF4D14753}" destId="{EF2DBC35-7A68-46FA-BFF5-76F64CD3E4CE}" srcOrd="7" destOrd="0" parTransId="{0462973F-5CA2-4BBE-B342-2F9673DDCD0B}" sibTransId="{09782F4D-9108-4B13-B8DD-839E7C374593}"/>
    <dgm:cxn modelId="{CBD6C503-3D12-4341-B086-84E625FDF50D}" type="presOf" srcId="{5F5297D4-E6E4-4FE1-BB03-C4FB65CDFFA2}" destId="{DA42EE3D-2999-4C3D-B8CB-5D6AF340DB07}" srcOrd="0" destOrd="1" presId="urn:microsoft.com/office/officeart/2008/layout/HexagonCluster"/>
    <dgm:cxn modelId="{3107798A-2B90-4DDE-9A45-3487FB020A16}" srcId="{AD552699-7404-4E21-B418-7EFCF4D14753}" destId="{BDA2CE52-E3C2-4F10-BB73-C4BAC2603A96}" srcOrd="8" destOrd="0" parTransId="{C1D32789-28AD-461E-A37F-6C7648C45429}" sibTransId="{57F2EF9A-459F-4313-817C-49D6D2637B59}"/>
    <dgm:cxn modelId="{F8000E43-0E80-49DE-967A-ED6C1C158C25}" type="presOf" srcId="{D250576F-B655-4E81-9AA1-9FA1A1E3BBD6}" destId="{135977E4-1D33-4BC2-A083-73B6E1D1AA0D}" srcOrd="0" destOrd="0" presId="urn:microsoft.com/office/officeart/2008/layout/HexagonCluster"/>
    <dgm:cxn modelId="{F216BEA8-131C-437C-BCBB-CF2F6D226E9A}" type="presOf" srcId="{F50AC038-28D5-465F-BE88-F0612A381F2F}" destId="{98D1A405-3A33-4E1C-9D08-BEAD60F0D1AA}" srcOrd="0" destOrd="0" presId="urn:microsoft.com/office/officeart/2008/layout/HexagonCluster"/>
    <dgm:cxn modelId="{89C1C222-AFE4-45F2-A68B-4F6F9CF8F4D2}" type="presOf" srcId="{594C4CA4-E204-4E1A-BFE9-53F1ACC48F90}" destId="{B9DBCF05-CB38-4DD3-ABDB-2EF05D609102}" srcOrd="0" destOrd="1" presId="urn:microsoft.com/office/officeart/2008/layout/HexagonCluster"/>
    <dgm:cxn modelId="{5C1896B7-753F-40E1-8651-00B020FE9C7A}" type="presOf" srcId="{60185C81-F2F4-4E8E-B05B-4695BFBD57EE}" destId="{8967F743-5B66-4C1B-AA7E-D5E1B431A535}" srcOrd="0" destOrd="0" presId="urn:microsoft.com/office/officeart/2008/layout/HexagonCluster"/>
    <dgm:cxn modelId="{F47DBA19-9F8B-4B2E-9279-5B6A2B18C0F0}" type="presOf" srcId="{EFB42770-7934-44B5-8DDB-056A5E4C6665}" destId="{12A02143-CFFC-41F6-A235-83966442C21F}" srcOrd="0" destOrd="0" presId="urn:microsoft.com/office/officeart/2008/layout/HexagonCluster"/>
    <dgm:cxn modelId="{FD2753E1-B2AD-43D2-B4B5-4E24E67AE567}" type="presOf" srcId="{6BCFB99F-1EEA-4515-A35B-862D9D13921B}" destId="{DA42EE3D-2999-4C3D-B8CB-5D6AF340DB07}" srcOrd="0" destOrd="2" presId="urn:microsoft.com/office/officeart/2008/layout/HexagonCluster"/>
    <dgm:cxn modelId="{9AA387C4-682E-44D2-B846-798B64FDEF0A}" type="presOf" srcId="{EF2DBC35-7A68-46FA-BFF5-76F64CD3E4CE}" destId="{DA42EE3D-2999-4C3D-B8CB-5D6AF340DB07}" srcOrd="0" destOrd="0" presId="urn:microsoft.com/office/officeart/2008/layout/HexagonCluster"/>
    <dgm:cxn modelId="{DE6019E5-2CB7-43C7-B3AD-AB00B69C8CF5}" type="presOf" srcId="{F9B724AF-BB22-42EE-A4B7-2539475FE12B}" destId="{257C34C6-6893-43CE-B2F5-F53580F1B115}" srcOrd="0" destOrd="1" presId="urn:microsoft.com/office/officeart/2008/layout/HexagonCluster"/>
    <dgm:cxn modelId="{13D4B029-4085-48BF-816A-E20EE6EFF009}" srcId="{AD552699-7404-4E21-B418-7EFCF4D14753}" destId="{83F177E7-62D9-45C9-986E-A14628E29280}" srcOrd="12" destOrd="0" parTransId="{A8AC113E-C2FF-48F1-BD7A-D61840C9E3B2}" sibTransId="{78F401A3-CF82-43AF-A947-F6A7E5F35E10}"/>
    <dgm:cxn modelId="{46DDD95E-45DD-48A8-9EEF-CF1380E84E66}" type="presOf" srcId="{BDC86649-4A61-4CBA-82BA-DECC78609711}" destId="{B9DBCF05-CB38-4DD3-ABDB-2EF05D609102}" srcOrd="0" destOrd="0" presId="urn:microsoft.com/office/officeart/2008/layout/HexagonCluster"/>
    <dgm:cxn modelId="{6B09370D-F389-4E28-9E80-344E4B8C0006}" type="presOf" srcId="{EC71329B-C6E3-45DD-80C5-B43B6CEBB592}" destId="{7126AB58-9A6B-4322-8DE0-699289F74F88}" srcOrd="0" destOrd="1" presId="urn:microsoft.com/office/officeart/2008/layout/HexagonCluster"/>
    <dgm:cxn modelId="{AF9235D6-535D-42ED-BC77-9D62C01B263A}" srcId="{BDC86649-4A61-4CBA-82BA-DECC78609711}" destId="{A83C13A7-E3FE-49A9-B124-D3A84E2CDFD4}" srcOrd="1" destOrd="0" parTransId="{EC886107-3E15-4AF4-A0C8-E96034083476}" sibTransId="{DAE3E036-AB39-46A9-A095-F95DD913F4C6}"/>
    <dgm:cxn modelId="{3F51E71E-75D8-488F-A627-5E98B4376208}" type="presOf" srcId="{995047F0-8BF5-4BAB-981B-39F701429DC1}" destId="{E88AE1FD-D393-4F12-81EF-831BC6B5A0D3}" srcOrd="0" destOrd="0" presId="urn:microsoft.com/office/officeart/2008/layout/HexagonCluster"/>
    <dgm:cxn modelId="{F4861E6A-B597-4F36-80C4-5F050FC8929C}" type="presOf" srcId="{A83C13A7-E3FE-49A9-B124-D3A84E2CDFD4}" destId="{B9DBCF05-CB38-4DD3-ABDB-2EF05D609102}" srcOrd="0" destOrd="2" presId="urn:microsoft.com/office/officeart/2008/layout/HexagonCluster"/>
    <dgm:cxn modelId="{4148C5C0-A509-4F5C-A645-8F4B3C641FA2}" srcId="{EFB42770-7934-44B5-8DDB-056A5E4C6665}" destId="{BBF43983-9E61-4F46-B0F1-26B247190DA6}" srcOrd="1" destOrd="0" parTransId="{B005FF00-21D3-4712-A732-EC95E6A6C8E2}" sibTransId="{4D38661D-DB7B-4062-92EB-D477DC1EF1D5}"/>
    <dgm:cxn modelId="{DF05557A-5749-43AB-9D3B-8527EF8D52B2}" type="presOf" srcId="{3BBA4E14-DE6B-4609-ABCC-6AE0D5BEEA22}" destId="{12A02143-CFFC-41F6-A235-83966442C21F}" srcOrd="0" destOrd="1" presId="urn:microsoft.com/office/officeart/2008/layout/HexagonCluster"/>
    <dgm:cxn modelId="{375DFCA9-BC57-4EC2-A8C1-968631149187}" type="presOf" srcId="{BDA2CE52-E3C2-4F10-BB73-C4BAC2603A96}" destId="{7126AB58-9A6B-4322-8DE0-699289F74F88}" srcOrd="0" destOrd="0" presId="urn:microsoft.com/office/officeart/2008/layout/HexagonCluster"/>
    <dgm:cxn modelId="{B4EE1AED-9B7A-42E7-9A44-BED95567388F}" srcId="{60324C36-06CB-4D50-B34A-9222492D65BD}" destId="{F9B724AF-BB22-42EE-A4B7-2539475FE12B}" srcOrd="0" destOrd="0" parTransId="{5697803E-0D9D-4A77-8B64-F18444A732ED}" sibTransId="{58401B3E-86D2-4DA2-8576-DD2E0B854D85}"/>
    <dgm:cxn modelId="{0C51F796-8F8D-4293-87EB-F9B1D1B89D16}" srcId="{EF2DBC35-7A68-46FA-BFF5-76F64CD3E4CE}" destId="{6BCFB99F-1EEA-4515-A35B-862D9D13921B}" srcOrd="1" destOrd="0" parTransId="{92625E7D-535D-416A-B21D-1A963ACB02A8}" sibTransId="{5E32391F-0915-47CE-8B03-0D6DD0A10FEF}"/>
    <dgm:cxn modelId="{F60B278B-934F-4B00-B4EC-0E2872E7AD4A}" type="presOf" srcId="{82498A06-B457-4EE9-B004-1ADE1330D422}" destId="{FD7198E5-209E-4BBA-B98A-94CD880414E4}" srcOrd="0" destOrd="1" presId="urn:microsoft.com/office/officeart/2008/layout/HexagonCluster"/>
    <dgm:cxn modelId="{E1A37424-4E3F-46AC-961F-462A1C70A9E0}" srcId="{AD552699-7404-4E21-B418-7EFCF4D14753}" destId="{B64CF800-1B5C-45DC-97A1-1889F9320703}" srcOrd="13" destOrd="0" parTransId="{B1EF6238-602B-46FC-A7B1-62DFC7556EA8}" sibTransId="{8C5D9B82-C409-41AF-B34C-1B9088A24CBD}"/>
    <dgm:cxn modelId="{9DBF59B3-5962-44F2-ABF0-BF84497C9449}" srcId="{AD552699-7404-4E21-B418-7EFCF4D14753}" destId="{13897A45-2EBD-405C-97ED-F648089A394C}" srcOrd="5" destOrd="0" parTransId="{E207425C-274F-465A-8BF8-C3C6EB3D4383}" sibTransId="{16A18552-8B4A-4079-856A-AB9BA34479AA}"/>
    <dgm:cxn modelId="{BE7602FF-5E6C-4F17-823F-37DC4562539F}" type="presOf" srcId="{830048D7-58C2-49B5-9B3F-07F5A3F58053}" destId="{FBC415FA-4C35-42AB-8E11-583C8BA44872}" srcOrd="0" destOrd="0" presId="urn:microsoft.com/office/officeart/2008/layout/HexagonCluster"/>
    <dgm:cxn modelId="{7BEF544C-04B7-4B29-9FD4-F4117D220B14}" srcId="{BDA2CE52-E3C2-4F10-BB73-C4BAC2603A96}" destId="{EC71329B-C6E3-45DD-80C5-B43B6CEBB592}" srcOrd="0" destOrd="0" parTransId="{DCF1B79B-679B-4DF2-9F25-A5E6C29194F0}" sibTransId="{B46AFF2C-F58A-4582-90ED-3A4DBDC917E5}"/>
    <dgm:cxn modelId="{56238336-7B58-4E13-BDFA-53DF6F2B0329}" type="presOf" srcId="{E9879CD1-EA72-4885-84C5-C3D15F6F347D}" destId="{5EDD8BE2-D0EF-41D7-A964-0DE79C386A94}" srcOrd="0" destOrd="2" presId="urn:microsoft.com/office/officeart/2008/layout/HexagonCluster"/>
    <dgm:cxn modelId="{48F9C202-EA03-4956-8B78-686E26016D8F}" srcId="{AD552699-7404-4E21-B418-7EFCF4D14753}" destId="{4AD56BC9-987E-436C-B965-601E1478D5D4}" srcOrd="11" destOrd="0" parTransId="{04C1267D-3AE5-4F9E-8653-0C3FADDAEB9C}" sibTransId="{F50AC038-28D5-465F-BE88-F0612A381F2F}"/>
    <dgm:cxn modelId="{E9723C7C-4752-4DA1-ADAF-9E2644D17EFF}" type="presOf" srcId="{16315380-6342-4239-BD4A-9707778D93A7}" destId="{81DD6027-854E-471E-904A-3CCBB4931D65}" srcOrd="0" destOrd="0" presId="urn:microsoft.com/office/officeart/2008/layout/HexagonCluster"/>
    <dgm:cxn modelId="{2BD45001-CC4B-4EE8-9F29-6AE0573DAAEA}" srcId="{AD552699-7404-4E21-B418-7EFCF4D14753}" destId="{2360FC54-B242-4D71-81F0-79AF4478ECE6}" srcOrd="1" destOrd="0" parTransId="{ABCCA231-9B07-438E-857D-F5E536D31389}" sibTransId="{830048D7-58C2-49B5-9B3F-07F5A3F58053}"/>
    <dgm:cxn modelId="{A8864570-9EAD-400F-B21D-C5B3057B4920}" srcId="{AD552699-7404-4E21-B418-7EFCF4D14753}" destId="{60324C36-06CB-4D50-B34A-9222492D65BD}" srcOrd="0" destOrd="0" parTransId="{652A3B0C-C5FE-4DB7-8244-C41E47B0536A}" sibTransId="{60185C81-F2F4-4E8E-B05B-4695BFBD57EE}"/>
    <dgm:cxn modelId="{7A9102A1-6252-4930-BBBE-3D7859448063}" type="presOf" srcId="{2360FC54-B242-4D71-81F0-79AF4478ECE6}" destId="{E65E9419-9E4B-4ACB-B78B-32D5045503A1}" srcOrd="0" destOrd="0" presId="urn:microsoft.com/office/officeart/2008/layout/HexagonCluster"/>
    <dgm:cxn modelId="{CE496783-0718-4432-A6F2-6E480538DAB7}" srcId="{AD552699-7404-4E21-B418-7EFCF4D14753}" destId="{78B7B52F-10AD-4FCB-9D42-0E04E3C66FD8}" srcOrd="9" destOrd="0" parTransId="{0CE7DB9D-A26E-48F8-A163-E07D635404C9}" sibTransId="{D250576F-B655-4E81-9AA1-9FA1A1E3BBD6}"/>
    <dgm:cxn modelId="{D87541BD-978C-4B29-8B5B-54C6DD5871D4}" type="presOf" srcId="{0345BAE1-2342-4B39-AC1F-897DC1655AB5}" destId="{18472B2A-07D0-4D7C-98C3-6F1383A80F37}" srcOrd="0" destOrd="0" presId="urn:microsoft.com/office/officeart/2008/layout/HexagonCluster"/>
    <dgm:cxn modelId="{4BE697B3-2AB9-43A0-9FA3-E3A87CB3C5C0}" srcId="{EFB42770-7934-44B5-8DDB-056A5E4C6665}" destId="{3BBA4E14-DE6B-4609-ABCC-6AE0D5BEEA22}" srcOrd="0" destOrd="0" parTransId="{567ADF46-1EF9-45CB-B489-B7F4C410D323}" sibTransId="{88227A23-C712-480F-8C3C-D7D6707B878A}"/>
    <dgm:cxn modelId="{503A6D2E-F565-4280-8908-50A823B79CF5}" type="presOf" srcId="{57F2EF9A-459F-4313-817C-49D6D2637B59}" destId="{21A963A5-C7B4-4009-A7E8-A6846152F1B3}" srcOrd="0" destOrd="0" presId="urn:microsoft.com/office/officeart/2008/layout/HexagonCluster"/>
    <dgm:cxn modelId="{015080E0-DEE3-4F78-A9B0-06C9B368279D}" type="presOf" srcId="{5C7FBA3F-028E-472D-9B52-FCDE40F6FC47}" destId="{EC0D4112-D9A2-45EE-8445-7AE6D07048E8}" srcOrd="0" destOrd="0" presId="urn:microsoft.com/office/officeart/2008/layout/HexagonCluster"/>
    <dgm:cxn modelId="{F9284A7B-4A88-41C5-B5FB-D4119121C0A7}" type="presOf" srcId="{78B7B52F-10AD-4FCB-9D42-0E04E3C66FD8}" destId="{5EDD8BE2-D0EF-41D7-A964-0DE79C386A94}" srcOrd="0" destOrd="0" presId="urn:microsoft.com/office/officeart/2008/layout/HexagonCluster"/>
    <dgm:cxn modelId="{D7BCA9D1-00CD-452B-8432-8765D95D8443}" srcId="{5C7FBA3F-028E-472D-9B52-FCDE40F6FC47}" destId="{C6A5EF80-1A39-4163-97E2-C1C74049AD50}" srcOrd="0" destOrd="0" parTransId="{E0E35F86-E43F-43D6-AD7E-8DFB9764EA24}" sibTransId="{3187E915-8614-4A9B-89A1-64907CF74C50}"/>
    <dgm:cxn modelId="{06DC8F5F-92FE-4A78-B411-BB3C6EA0F61E}" type="presOf" srcId="{D7DD0CBC-B7A3-4CB1-AF6B-A2A290B28A12}" destId="{D209498C-5321-4C70-BCA2-CBFCF11F9E34}" srcOrd="0" destOrd="0" presId="urn:microsoft.com/office/officeart/2008/layout/HexagonCluster"/>
    <dgm:cxn modelId="{83E53923-1802-4046-A01C-70D2F9CF510E}" srcId="{EF2DBC35-7A68-46FA-BFF5-76F64CD3E4CE}" destId="{5F5297D4-E6E4-4FE1-BB03-C4FB65CDFFA2}" srcOrd="0" destOrd="0" parTransId="{2EE0E3EF-0843-41B4-B953-BB3685C49EE9}" sibTransId="{6460BC09-4A60-45F6-A91F-614C74F0474E}"/>
    <dgm:cxn modelId="{515BC799-EBCA-4C6C-BEE8-BA69D60F3BBF}" srcId="{78B7B52F-10AD-4FCB-9D42-0E04E3C66FD8}" destId="{E9879CD1-EA72-4885-84C5-C3D15F6F347D}" srcOrd="1" destOrd="0" parTransId="{1474D6FE-74C8-4E25-AED0-E876D0392E61}" sibTransId="{09344B5B-5077-4CD8-8411-047F7F64F7C6}"/>
    <dgm:cxn modelId="{7B3A4306-1B83-444D-B78E-E2E55C733694}" type="presOf" srcId="{4AD56BC9-987E-436C-B965-601E1478D5D4}" destId="{D0C0DFF1-5E58-4778-AF76-B03D5C3BCB3B}" srcOrd="0" destOrd="0" presId="urn:microsoft.com/office/officeart/2008/layout/HexagonCluster"/>
    <dgm:cxn modelId="{1A5B3307-3C52-4120-A4D0-1E92C39249E3}" srcId="{78B7B52F-10AD-4FCB-9D42-0E04E3C66FD8}" destId="{FB8C5F46-11BD-452B-B605-75A56536F5B6}" srcOrd="0" destOrd="0" parTransId="{D5FEE1AB-C52A-41C3-8349-DD2B42D84F12}" sibTransId="{0C538B55-0268-47FE-B48B-F0B478FA6B66}"/>
    <dgm:cxn modelId="{972416C5-D85F-4802-B9F8-E46AB1233F45}" type="presOf" srcId="{16A18552-8B4A-4079-856A-AB9BA34479AA}" destId="{A26D15F5-560C-46E9-AC25-A25B3AD8BEB7}" srcOrd="0" destOrd="0" presId="urn:microsoft.com/office/officeart/2008/layout/HexagonCluster"/>
    <dgm:cxn modelId="{AD7E0C70-690B-45AC-B422-917BC89F09D8}" type="presOf" srcId="{AD552699-7404-4E21-B418-7EFCF4D14753}" destId="{C4DB808D-25EA-46D8-B208-12A8B375E453}" srcOrd="0" destOrd="0" presId="urn:microsoft.com/office/officeart/2008/layout/HexagonCluster"/>
    <dgm:cxn modelId="{7E651A9E-BAFD-4718-AB82-384AB48A0E72}" type="presOf" srcId="{2BF7F4E2-B994-4C3A-8940-BA4BD52B7D6A}" destId="{5F459AFF-554E-4706-A478-A59B0F3B2B1F}" srcOrd="0" destOrd="0" presId="urn:microsoft.com/office/officeart/2008/layout/HexagonCluster"/>
    <dgm:cxn modelId="{4FA6D153-0C44-40C7-BD0A-074A14982224}" srcId="{AD552699-7404-4E21-B418-7EFCF4D14753}" destId="{EFB42770-7934-44B5-8DDB-056A5E4C6665}" srcOrd="3" destOrd="0" parTransId="{DBBDADE9-5AEB-42DD-822E-07BCBA26E17B}" sibTransId="{0345BAE1-2342-4B39-AC1F-897DC1655AB5}"/>
    <dgm:cxn modelId="{FB17A950-040F-41CD-B960-F5EC2D11C4F7}" type="presParOf" srcId="{C4DB808D-25EA-46D8-B208-12A8B375E453}" destId="{6EFE74FE-51FE-4F17-9ECD-A5B31871DF1D}" srcOrd="0" destOrd="0" presId="urn:microsoft.com/office/officeart/2008/layout/HexagonCluster"/>
    <dgm:cxn modelId="{220919B1-78B0-4EBA-91B2-8A04114DE30B}" type="presParOf" srcId="{6EFE74FE-51FE-4F17-9ECD-A5B31871DF1D}" destId="{257C34C6-6893-43CE-B2F5-F53580F1B115}" srcOrd="0" destOrd="0" presId="urn:microsoft.com/office/officeart/2008/layout/HexagonCluster"/>
    <dgm:cxn modelId="{0B22743A-E52F-46B9-BF5B-B0AECCA38F32}" type="presParOf" srcId="{C4DB808D-25EA-46D8-B208-12A8B375E453}" destId="{6AC71786-DE48-435C-8328-30141D831A55}" srcOrd="1" destOrd="0" presId="urn:microsoft.com/office/officeart/2008/layout/HexagonCluster"/>
    <dgm:cxn modelId="{2D81BA44-B1B3-4955-86B9-E05FA9466A21}" type="presParOf" srcId="{6AC71786-DE48-435C-8328-30141D831A55}" destId="{F8B32581-9A47-424C-8262-98501D22ADDE}" srcOrd="0" destOrd="0" presId="urn:microsoft.com/office/officeart/2008/layout/HexagonCluster"/>
    <dgm:cxn modelId="{53E24B2B-ADBD-426A-8092-EE9F9A2E4A78}" type="presParOf" srcId="{C4DB808D-25EA-46D8-B208-12A8B375E453}" destId="{4763CA41-2A87-4640-8000-308E6D507D26}" srcOrd="2" destOrd="0" presId="urn:microsoft.com/office/officeart/2008/layout/HexagonCluster"/>
    <dgm:cxn modelId="{5F6A2E8F-1389-48F1-8B71-AF1C36E69E51}" type="presParOf" srcId="{4763CA41-2A87-4640-8000-308E6D507D26}" destId="{8967F743-5B66-4C1B-AA7E-D5E1B431A535}" srcOrd="0" destOrd="0" presId="urn:microsoft.com/office/officeart/2008/layout/HexagonCluster"/>
    <dgm:cxn modelId="{30EB052F-0E50-4E30-8BAB-E0D9D51ECB73}" type="presParOf" srcId="{C4DB808D-25EA-46D8-B208-12A8B375E453}" destId="{F530ED53-BE26-43CD-BB40-3BEA863545A0}" srcOrd="3" destOrd="0" presId="urn:microsoft.com/office/officeart/2008/layout/HexagonCluster"/>
    <dgm:cxn modelId="{96A34DAC-A2EF-4F30-B6F3-22924CCE2A26}" type="presParOf" srcId="{F530ED53-BE26-43CD-BB40-3BEA863545A0}" destId="{6B631E4E-F503-444A-B0D2-DF641AECB610}" srcOrd="0" destOrd="0" presId="urn:microsoft.com/office/officeart/2008/layout/HexagonCluster"/>
    <dgm:cxn modelId="{5BDD7AE0-5EBF-465A-9175-8611DD0A66E9}" type="presParOf" srcId="{C4DB808D-25EA-46D8-B208-12A8B375E453}" destId="{465BC675-6E8B-44E5-A040-774B9170852A}" srcOrd="4" destOrd="0" presId="urn:microsoft.com/office/officeart/2008/layout/HexagonCluster"/>
    <dgm:cxn modelId="{49AD0666-C970-4652-AF88-5AB59382F996}" type="presParOf" srcId="{465BC675-6E8B-44E5-A040-774B9170852A}" destId="{E65E9419-9E4B-4ACB-B78B-32D5045503A1}" srcOrd="0" destOrd="0" presId="urn:microsoft.com/office/officeart/2008/layout/HexagonCluster"/>
    <dgm:cxn modelId="{0ADD99F9-6FF7-4AAD-BB87-037B3790AFDD}" type="presParOf" srcId="{C4DB808D-25EA-46D8-B208-12A8B375E453}" destId="{06DE9B7F-4883-4229-9403-E065CFB960ED}" srcOrd="5" destOrd="0" presId="urn:microsoft.com/office/officeart/2008/layout/HexagonCluster"/>
    <dgm:cxn modelId="{E7D5BD76-7F9F-45FE-83E7-44D3C16C30CF}" type="presParOf" srcId="{06DE9B7F-4883-4229-9403-E065CFB960ED}" destId="{4A11FC4F-8955-4710-B1B2-A006E42C03DA}" srcOrd="0" destOrd="0" presId="urn:microsoft.com/office/officeart/2008/layout/HexagonCluster"/>
    <dgm:cxn modelId="{09F475FC-550E-4576-8B88-2956BC919AC6}" type="presParOf" srcId="{C4DB808D-25EA-46D8-B208-12A8B375E453}" destId="{F451CF18-56A1-4346-9437-1BB4A6255A96}" srcOrd="6" destOrd="0" presId="urn:microsoft.com/office/officeart/2008/layout/HexagonCluster"/>
    <dgm:cxn modelId="{8E5E052A-B11F-4D47-BB9D-D86F29D60AF7}" type="presParOf" srcId="{F451CF18-56A1-4346-9437-1BB4A6255A96}" destId="{FBC415FA-4C35-42AB-8E11-583C8BA44872}" srcOrd="0" destOrd="0" presId="urn:microsoft.com/office/officeart/2008/layout/HexagonCluster"/>
    <dgm:cxn modelId="{5503565D-4C7B-4DC3-BAF1-8B97AE5A59B0}" type="presParOf" srcId="{C4DB808D-25EA-46D8-B208-12A8B375E453}" destId="{6C7001F1-A234-4F05-99BA-F145820F1E87}" srcOrd="7" destOrd="0" presId="urn:microsoft.com/office/officeart/2008/layout/HexagonCluster"/>
    <dgm:cxn modelId="{8CC30D08-D37C-4EDB-91CE-493B2AB5BB8E}" type="presParOf" srcId="{6C7001F1-A234-4F05-99BA-F145820F1E87}" destId="{203FB7BE-D1A9-417D-A13B-6FDA63D74DBF}" srcOrd="0" destOrd="0" presId="urn:microsoft.com/office/officeart/2008/layout/HexagonCluster"/>
    <dgm:cxn modelId="{731F4ED6-3208-4482-949D-AE50FF5EB399}" type="presParOf" srcId="{C4DB808D-25EA-46D8-B208-12A8B375E453}" destId="{3797FCC3-BCE4-418E-A127-85FA4E2BD746}" srcOrd="8" destOrd="0" presId="urn:microsoft.com/office/officeart/2008/layout/HexagonCluster"/>
    <dgm:cxn modelId="{9CE1D4D4-E3C5-43E0-A327-AB863748FF33}" type="presParOf" srcId="{3797FCC3-BCE4-418E-A127-85FA4E2BD746}" destId="{81DD6027-854E-471E-904A-3CCBB4931D65}" srcOrd="0" destOrd="0" presId="urn:microsoft.com/office/officeart/2008/layout/HexagonCluster"/>
    <dgm:cxn modelId="{9D72B332-2773-4ED7-A55A-4988EF6E726F}" type="presParOf" srcId="{C4DB808D-25EA-46D8-B208-12A8B375E453}" destId="{17C8A6B7-85E5-4A9F-9DA7-615C383177E3}" srcOrd="9" destOrd="0" presId="urn:microsoft.com/office/officeart/2008/layout/HexagonCluster"/>
    <dgm:cxn modelId="{9192FB3C-F24F-4C46-9C88-77BC107ADF21}" type="presParOf" srcId="{17C8A6B7-85E5-4A9F-9DA7-615C383177E3}" destId="{8EFF5517-D5ED-4EF4-AE9D-BC9C735AFC52}" srcOrd="0" destOrd="0" presId="urn:microsoft.com/office/officeart/2008/layout/HexagonCluster"/>
    <dgm:cxn modelId="{7A5AB28E-4719-4736-BCB9-56A1EE2B4A93}" type="presParOf" srcId="{C4DB808D-25EA-46D8-B208-12A8B375E453}" destId="{36B5362C-4D37-41DD-80CF-89F7F0034056}" srcOrd="10" destOrd="0" presId="urn:microsoft.com/office/officeart/2008/layout/HexagonCluster"/>
    <dgm:cxn modelId="{3CB36A04-6AA1-4974-A714-F2379CE8B76D}" type="presParOf" srcId="{36B5362C-4D37-41DD-80CF-89F7F0034056}" destId="{D209498C-5321-4C70-BCA2-CBFCF11F9E34}" srcOrd="0" destOrd="0" presId="urn:microsoft.com/office/officeart/2008/layout/HexagonCluster"/>
    <dgm:cxn modelId="{757A9387-FC74-44D4-8382-A8336821294B}" type="presParOf" srcId="{C4DB808D-25EA-46D8-B208-12A8B375E453}" destId="{E6390E23-C473-486B-B3C8-95D4332BC70F}" srcOrd="11" destOrd="0" presId="urn:microsoft.com/office/officeart/2008/layout/HexagonCluster"/>
    <dgm:cxn modelId="{E522EFF8-237C-4EEB-A860-A4D21019E6A2}" type="presParOf" srcId="{E6390E23-C473-486B-B3C8-95D4332BC70F}" destId="{CB7EDA1B-1B5E-42E5-B2D6-62F5FDB636AC}" srcOrd="0" destOrd="0" presId="urn:microsoft.com/office/officeart/2008/layout/HexagonCluster"/>
    <dgm:cxn modelId="{2F913792-6A94-414F-9EB6-0CEA71E8D1C2}" type="presParOf" srcId="{C4DB808D-25EA-46D8-B208-12A8B375E453}" destId="{A016E500-CB66-40AC-AA40-D89EDE8A278D}" srcOrd="12" destOrd="0" presId="urn:microsoft.com/office/officeart/2008/layout/HexagonCluster"/>
    <dgm:cxn modelId="{3EACC984-08F8-4C88-820F-CFF8354E80FF}" type="presParOf" srcId="{A016E500-CB66-40AC-AA40-D89EDE8A278D}" destId="{12A02143-CFFC-41F6-A235-83966442C21F}" srcOrd="0" destOrd="0" presId="urn:microsoft.com/office/officeart/2008/layout/HexagonCluster"/>
    <dgm:cxn modelId="{63BA357A-BEBF-429A-B7F2-0921459DABA7}" type="presParOf" srcId="{C4DB808D-25EA-46D8-B208-12A8B375E453}" destId="{544D19ED-18FB-4F41-990A-08EF0FB64D03}" srcOrd="13" destOrd="0" presId="urn:microsoft.com/office/officeart/2008/layout/HexagonCluster"/>
    <dgm:cxn modelId="{FF50D3EB-F6A2-4CBA-9EF5-28989D7A711D}" type="presParOf" srcId="{544D19ED-18FB-4F41-990A-08EF0FB64D03}" destId="{B0B0EFC5-C25E-420B-B094-E7AD63170083}" srcOrd="0" destOrd="0" presId="urn:microsoft.com/office/officeart/2008/layout/HexagonCluster"/>
    <dgm:cxn modelId="{7FE88B14-ED50-496F-99B0-4A3B55593D9C}" type="presParOf" srcId="{C4DB808D-25EA-46D8-B208-12A8B375E453}" destId="{85F1A256-1620-4B80-A1FB-21888883D9A1}" srcOrd="14" destOrd="0" presId="urn:microsoft.com/office/officeart/2008/layout/HexagonCluster"/>
    <dgm:cxn modelId="{255E52DC-90D4-4371-8E2D-3A4BD759DFAA}" type="presParOf" srcId="{85F1A256-1620-4B80-A1FB-21888883D9A1}" destId="{18472B2A-07D0-4D7C-98C3-6F1383A80F37}" srcOrd="0" destOrd="0" presId="urn:microsoft.com/office/officeart/2008/layout/HexagonCluster"/>
    <dgm:cxn modelId="{D5E2120D-A577-4CEB-B27A-8596D07287A4}" type="presParOf" srcId="{C4DB808D-25EA-46D8-B208-12A8B375E453}" destId="{6F4358DD-10A3-4233-811D-267E883973D2}" srcOrd="15" destOrd="0" presId="urn:microsoft.com/office/officeart/2008/layout/HexagonCluster"/>
    <dgm:cxn modelId="{0E7427FD-F851-4886-AB73-677589692A3A}" type="presParOf" srcId="{6F4358DD-10A3-4233-811D-267E883973D2}" destId="{F9018B88-B620-48DF-AEE9-510718DB1FDD}" srcOrd="0" destOrd="0" presId="urn:microsoft.com/office/officeart/2008/layout/HexagonCluster"/>
    <dgm:cxn modelId="{C9A39B3A-0A1F-40ED-B2A5-70323E0C8FB0}" type="presParOf" srcId="{C4DB808D-25EA-46D8-B208-12A8B375E453}" destId="{9DB561B0-C8F3-42C8-B853-FFCAF5E1E1CB}" srcOrd="16" destOrd="0" presId="urn:microsoft.com/office/officeart/2008/layout/HexagonCluster"/>
    <dgm:cxn modelId="{62F7F255-BDF4-4B89-B016-E3E62D8306AF}" type="presParOf" srcId="{9DB561B0-C8F3-42C8-B853-FFCAF5E1E1CB}" destId="{EC0D4112-D9A2-45EE-8445-7AE6D07048E8}" srcOrd="0" destOrd="0" presId="urn:microsoft.com/office/officeart/2008/layout/HexagonCluster"/>
    <dgm:cxn modelId="{A4A7FB5A-0B2D-49B7-901E-9F63131686D5}" type="presParOf" srcId="{C4DB808D-25EA-46D8-B208-12A8B375E453}" destId="{8EB425F3-0677-4445-881B-599E8FAEC10F}" srcOrd="17" destOrd="0" presId="urn:microsoft.com/office/officeart/2008/layout/HexagonCluster"/>
    <dgm:cxn modelId="{A780742B-D9CA-4657-9F03-3520F31F3BBE}" type="presParOf" srcId="{8EB425F3-0677-4445-881B-599E8FAEC10F}" destId="{09178874-134E-4980-9D83-B7A3C996BC3E}" srcOrd="0" destOrd="0" presId="urn:microsoft.com/office/officeart/2008/layout/HexagonCluster"/>
    <dgm:cxn modelId="{A2A35D85-846F-4C4A-8A5A-0D3B5DD95311}" type="presParOf" srcId="{C4DB808D-25EA-46D8-B208-12A8B375E453}" destId="{2376E5A8-D16F-4BF0-995B-E717C299D763}" srcOrd="18" destOrd="0" presId="urn:microsoft.com/office/officeart/2008/layout/HexagonCluster"/>
    <dgm:cxn modelId="{16052DF3-0538-40D6-9117-2275ACC04B01}" type="presParOf" srcId="{2376E5A8-D16F-4BF0-995B-E717C299D763}" destId="{5F459AFF-554E-4706-A478-A59B0F3B2B1F}" srcOrd="0" destOrd="0" presId="urn:microsoft.com/office/officeart/2008/layout/HexagonCluster"/>
    <dgm:cxn modelId="{0AEF6D90-EFBA-4A14-B1BD-281B120E223D}" type="presParOf" srcId="{C4DB808D-25EA-46D8-B208-12A8B375E453}" destId="{B4C678E5-4F55-4B20-8215-77EC84BA5194}" srcOrd="19" destOrd="0" presId="urn:microsoft.com/office/officeart/2008/layout/HexagonCluster"/>
    <dgm:cxn modelId="{275DC5FC-4331-41E3-A2F1-E0EC4A92E0DC}" type="presParOf" srcId="{B4C678E5-4F55-4B20-8215-77EC84BA5194}" destId="{E849C7D0-B0C3-4BF8-94B7-0A18A331905C}" srcOrd="0" destOrd="0" presId="urn:microsoft.com/office/officeart/2008/layout/HexagonCluster"/>
    <dgm:cxn modelId="{5D8CEAFE-C87B-475F-8437-A4759900EC96}" type="presParOf" srcId="{C4DB808D-25EA-46D8-B208-12A8B375E453}" destId="{32CD8A87-082F-4EF2-A6E6-AD3BA9DD1376}" srcOrd="20" destOrd="0" presId="urn:microsoft.com/office/officeart/2008/layout/HexagonCluster"/>
    <dgm:cxn modelId="{BFDEDA5F-FB3E-45F9-8138-7F2E833EE84A}" type="presParOf" srcId="{32CD8A87-082F-4EF2-A6E6-AD3BA9DD1376}" destId="{B9B9C825-1E76-42B1-9CF1-2B9A0C2D376B}" srcOrd="0" destOrd="0" presId="urn:microsoft.com/office/officeart/2008/layout/HexagonCluster"/>
    <dgm:cxn modelId="{F534FAA4-5E7D-46D8-B11B-18574A1F66C8}" type="presParOf" srcId="{C4DB808D-25EA-46D8-B208-12A8B375E453}" destId="{AD0D0EA0-9FE1-4042-82ED-D4EFE2FCB478}" srcOrd="21" destOrd="0" presId="urn:microsoft.com/office/officeart/2008/layout/HexagonCluster"/>
    <dgm:cxn modelId="{83E3F5B7-2BA4-4987-B519-D7F192812710}" type="presParOf" srcId="{AD0D0EA0-9FE1-4042-82ED-D4EFE2FCB478}" destId="{646671D9-AF99-4A57-AB70-935405A5022A}" srcOrd="0" destOrd="0" presId="urn:microsoft.com/office/officeart/2008/layout/HexagonCluster"/>
    <dgm:cxn modelId="{001B3DB0-D1BD-4290-9555-DEAC42702763}" type="presParOf" srcId="{C4DB808D-25EA-46D8-B208-12A8B375E453}" destId="{300B3FD9-DC24-4765-9053-9679AACA19EF}" srcOrd="22" destOrd="0" presId="urn:microsoft.com/office/officeart/2008/layout/HexagonCluster"/>
    <dgm:cxn modelId="{0805C2DA-02C6-47B7-8B71-9653C1C871B7}" type="presParOf" srcId="{300B3FD9-DC24-4765-9053-9679AACA19EF}" destId="{A26D15F5-560C-46E9-AC25-A25B3AD8BEB7}" srcOrd="0" destOrd="0" presId="urn:microsoft.com/office/officeart/2008/layout/HexagonCluster"/>
    <dgm:cxn modelId="{B03E5939-984F-4CFC-A958-A6F5972EA170}" type="presParOf" srcId="{C4DB808D-25EA-46D8-B208-12A8B375E453}" destId="{BD4E0E3D-A192-4391-8826-8EF7830C1DB6}" srcOrd="23" destOrd="0" presId="urn:microsoft.com/office/officeart/2008/layout/HexagonCluster"/>
    <dgm:cxn modelId="{7222B9EB-72E5-4E21-B8CC-AD34C64DCE39}" type="presParOf" srcId="{BD4E0E3D-A192-4391-8826-8EF7830C1DB6}" destId="{B2DEE368-20B3-4B0D-86B3-D2FDFF9DBEEE}" srcOrd="0" destOrd="0" presId="urn:microsoft.com/office/officeart/2008/layout/HexagonCluster"/>
    <dgm:cxn modelId="{E22F2794-ED52-42B5-B978-69FF9B55A0CA}" type="presParOf" srcId="{C4DB808D-25EA-46D8-B208-12A8B375E453}" destId="{DD9CB983-84DF-4658-89B2-6403BDF356FB}" srcOrd="24" destOrd="0" presId="urn:microsoft.com/office/officeart/2008/layout/HexagonCluster"/>
    <dgm:cxn modelId="{CC8133EC-C6D7-4716-91FE-533848803FB1}" type="presParOf" srcId="{DD9CB983-84DF-4658-89B2-6403BDF356FB}" destId="{FD7198E5-209E-4BBA-B98A-94CD880414E4}" srcOrd="0" destOrd="0" presId="urn:microsoft.com/office/officeart/2008/layout/HexagonCluster"/>
    <dgm:cxn modelId="{D013E127-55B8-48FE-A991-3C0F7DDADEC1}" type="presParOf" srcId="{C4DB808D-25EA-46D8-B208-12A8B375E453}" destId="{95610E02-1E93-4B09-8AD5-FA84197584A1}" srcOrd="25" destOrd="0" presId="urn:microsoft.com/office/officeart/2008/layout/HexagonCluster"/>
    <dgm:cxn modelId="{B0F6E9EE-89C1-4692-9250-A5666A972849}" type="presParOf" srcId="{95610E02-1E93-4B09-8AD5-FA84197584A1}" destId="{4664B67C-801D-4737-ADA7-1016763F36F5}" srcOrd="0" destOrd="0" presId="urn:microsoft.com/office/officeart/2008/layout/HexagonCluster"/>
    <dgm:cxn modelId="{74A74CB5-52C9-4B7A-B0BF-65F45FCC1218}" type="presParOf" srcId="{C4DB808D-25EA-46D8-B208-12A8B375E453}" destId="{6B540B92-EDBA-4ED9-863C-B1647E6C2FB6}" srcOrd="26" destOrd="0" presId="urn:microsoft.com/office/officeart/2008/layout/HexagonCluster"/>
    <dgm:cxn modelId="{ABA8B59F-BAC0-432F-A7A7-22570AF0614F}" type="presParOf" srcId="{6B540B92-EDBA-4ED9-863C-B1647E6C2FB6}" destId="{E88AE1FD-D393-4F12-81EF-831BC6B5A0D3}" srcOrd="0" destOrd="0" presId="urn:microsoft.com/office/officeart/2008/layout/HexagonCluster"/>
    <dgm:cxn modelId="{0B31B9A1-6439-452A-90D6-74FFAF855ED0}" type="presParOf" srcId="{C4DB808D-25EA-46D8-B208-12A8B375E453}" destId="{8B73FA98-732F-4129-AD9E-6009A6C68598}" srcOrd="27" destOrd="0" presId="urn:microsoft.com/office/officeart/2008/layout/HexagonCluster"/>
    <dgm:cxn modelId="{C4EDCE79-4C2D-498E-AFC5-BC167442BE97}" type="presParOf" srcId="{8B73FA98-732F-4129-AD9E-6009A6C68598}" destId="{5229345E-1E0E-4AC2-9282-C7DFBAE9F7CE}" srcOrd="0" destOrd="0" presId="urn:microsoft.com/office/officeart/2008/layout/HexagonCluster"/>
    <dgm:cxn modelId="{233F355C-2C36-465B-8247-A022C46465A4}" type="presParOf" srcId="{C4DB808D-25EA-46D8-B208-12A8B375E453}" destId="{309FBA3D-4013-40F5-9CA8-915197B5CC39}" srcOrd="28" destOrd="0" presId="urn:microsoft.com/office/officeart/2008/layout/HexagonCluster"/>
    <dgm:cxn modelId="{C24AB969-655E-4842-B446-2A9F90BA1F5C}" type="presParOf" srcId="{309FBA3D-4013-40F5-9CA8-915197B5CC39}" destId="{DA42EE3D-2999-4C3D-B8CB-5D6AF340DB07}" srcOrd="0" destOrd="0" presId="urn:microsoft.com/office/officeart/2008/layout/HexagonCluster"/>
    <dgm:cxn modelId="{C36088FA-0B77-438E-AEA9-866A61B4C7F6}" type="presParOf" srcId="{C4DB808D-25EA-46D8-B208-12A8B375E453}" destId="{833D891E-016B-4865-B285-0C6BE5BA6DB2}" srcOrd="29" destOrd="0" presId="urn:microsoft.com/office/officeart/2008/layout/HexagonCluster"/>
    <dgm:cxn modelId="{BA23E1F5-890B-408D-8121-BE535A5EC40E}" type="presParOf" srcId="{833D891E-016B-4865-B285-0C6BE5BA6DB2}" destId="{F3CB2FD8-3085-44AC-BA18-C59627741030}" srcOrd="0" destOrd="0" presId="urn:microsoft.com/office/officeart/2008/layout/HexagonCluster"/>
    <dgm:cxn modelId="{EC63CB5B-FBB1-400B-B0A8-E1A9A5A311C9}" type="presParOf" srcId="{C4DB808D-25EA-46D8-B208-12A8B375E453}" destId="{04D60EC6-990A-4730-A0D2-9D6FD29522BE}" srcOrd="30" destOrd="0" presId="urn:microsoft.com/office/officeart/2008/layout/HexagonCluster"/>
    <dgm:cxn modelId="{326E8374-47EB-420D-A9DE-18E4DDC90B36}" type="presParOf" srcId="{04D60EC6-990A-4730-A0D2-9D6FD29522BE}" destId="{FE5E668A-2345-40F4-8A4C-3B774C2A998E}" srcOrd="0" destOrd="0" presId="urn:microsoft.com/office/officeart/2008/layout/HexagonCluster"/>
    <dgm:cxn modelId="{802D1142-771E-4659-B290-5074F8A83585}" type="presParOf" srcId="{C4DB808D-25EA-46D8-B208-12A8B375E453}" destId="{D569B6FF-AA5E-4AA1-88A3-5C55CCED8A89}" srcOrd="31" destOrd="0" presId="urn:microsoft.com/office/officeart/2008/layout/HexagonCluster"/>
    <dgm:cxn modelId="{D4EB490D-B14B-403D-9761-503F7C134FE5}" type="presParOf" srcId="{D569B6FF-AA5E-4AA1-88A3-5C55CCED8A89}" destId="{53C65E00-95D3-447D-B948-935D17E58753}" srcOrd="0" destOrd="0" presId="urn:microsoft.com/office/officeart/2008/layout/HexagonCluster"/>
    <dgm:cxn modelId="{49F99AE0-0944-4AF5-AA68-87F56AD58A35}" type="presParOf" srcId="{C4DB808D-25EA-46D8-B208-12A8B375E453}" destId="{B3956C32-4B87-4423-87F2-638A32FA522E}" srcOrd="32" destOrd="0" presId="urn:microsoft.com/office/officeart/2008/layout/HexagonCluster"/>
    <dgm:cxn modelId="{0DDFAD99-A984-4A5D-A69E-BAACEC1645F1}" type="presParOf" srcId="{B3956C32-4B87-4423-87F2-638A32FA522E}" destId="{7126AB58-9A6B-4322-8DE0-699289F74F88}" srcOrd="0" destOrd="0" presId="urn:microsoft.com/office/officeart/2008/layout/HexagonCluster"/>
    <dgm:cxn modelId="{30BF6971-1AD7-4728-8E6D-3F928BD3F8FB}" type="presParOf" srcId="{C4DB808D-25EA-46D8-B208-12A8B375E453}" destId="{80BD8531-8A69-4FF1-8CBB-F41265742983}" srcOrd="33" destOrd="0" presId="urn:microsoft.com/office/officeart/2008/layout/HexagonCluster"/>
    <dgm:cxn modelId="{CA2652B0-7740-4DD3-8D0B-8E6659817D71}" type="presParOf" srcId="{80BD8531-8A69-4FF1-8CBB-F41265742983}" destId="{43836F68-37BF-4636-86D4-F79C3B017F03}" srcOrd="0" destOrd="0" presId="urn:microsoft.com/office/officeart/2008/layout/HexagonCluster"/>
    <dgm:cxn modelId="{C39FD7EB-71DF-4625-A02A-BA08ACB36D8E}" type="presParOf" srcId="{C4DB808D-25EA-46D8-B208-12A8B375E453}" destId="{29A660CC-76A8-4183-9C87-244CFD65FC5D}" srcOrd="34" destOrd="0" presId="urn:microsoft.com/office/officeart/2008/layout/HexagonCluster"/>
    <dgm:cxn modelId="{DC607DF6-16D5-4F1D-8E7C-3A0E305A5449}" type="presParOf" srcId="{29A660CC-76A8-4183-9C87-244CFD65FC5D}" destId="{21A963A5-C7B4-4009-A7E8-A6846152F1B3}" srcOrd="0" destOrd="0" presId="urn:microsoft.com/office/officeart/2008/layout/HexagonCluster"/>
    <dgm:cxn modelId="{286EFA9E-E0C9-4745-AB0D-FC9C23D1C3D7}" type="presParOf" srcId="{C4DB808D-25EA-46D8-B208-12A8B375E453}" destId="{4F8B686B-B037-43EA-A74D-AA670B54486A}" srcOrd="35" destOrd="0" presId="urn:microsoft.com/office/officeart/2008/layout/HexagonCluster"/>
    <dgm:cxn modelId="{D5A053F6-23B3-441F-9084-70EDD5D8F99C}" type="presParOf" srcId="{4F8B686B-B037-43EA-A74D-AA670B54486A}" destId="{A874AF25-0F76-412A-BE90-4C722259D3B3}" srcOrd="0" destOrd="0" presId="urn:microsoft.com/office/officeart/2008/layout/HexagonCluster"/>
    <dgm:cxn modelId="{644690FE-5F59-4BD4-AD3D-197A033FE65F}" type="presParOf" srcId="{C4DB808D-25EA-46D8-B208-12A8B375E453}" destId="{F54D4CD3-B438-4259-B294-956A85411987}" srcOrd="36" destOrd="0" presId="urn:microsoft.com/office/officeart/2008/layout/HexagonCluster"/>
    <dgm:cxn modelId="{3C9003DF-55AA-4FEC-9B57-680B17373F25}" type="presParOf" srcId="{F54D4CD3-B438-4259-B294-956A85411987}" destId="{5EDD8BE2-D0EF-41D7-A964-0DE79C386A94}" srcOrd="0" destOrd="0" presId="urn:microsoft.com/office/officeart/2008/layout/HexagonCluster"/>
    <dgm:cxn modelId="{0F347DFB-9508-4B23-BBFF-D19CF6E57699}" type="presParOf" srcId="{C4DB808D-25EA-46D8-B208-12A8B375E453}" destId="{DB9F99C4-3835-42B0-B1E1-4FF7DCB956E9}" srcOrd="37" destOrd="0" presId="urn:microsoft.com/office/officeart/2008/layout/HexagonCluster"/>
    <dgm:cxn modelId="{8285E637-9A77-4EDE-9010-AA2E301AC469}" type="presParOf" srcId="{DB9F99C4-3835-42B0-B1E1-4FF7DCB956E9}" destId="{3D0C8255-9000-478F-93A3-5DE58E699EAB}" srcOrd="0" destOrd="0" presId="urn:microsoft.com/office/officeart/2008/layout/HexagonCluster"/>
    <dgm:cxn modelId="{17330271-BAAC-4202-963C-C28A0F887AA7}" type="presParOf" srcId="{C4DB808D-25EA-46D8-B208-12A8B375E453}" destId="{0636804C-2931-4C60-9D90-ADA55D534EF2}" srcOrd="38" destOrd="0" presId="urn:microsoft.com/office/officeart/2008/layout/HexagonCluster"/>
    <dgm:cxn modelId="{7217FB22-38C3-411C-BF47-1ABC59F43059}" type="presParOf" srcId="{0636804C-2931-4C60-9D90-ADA55D534EF2}" destId="{135977E4-1D33-4BC2-A083-73B6E1D1AA0D}" srcOrd="0" destOrd="0" presId="urn:microsoft.com/office/officeart/2008/layout/HexagonCluster"/>
    <dgm:cxn modelId="{832504C1-33F2-4D3E-BFD3-D982E1F03FF5}" type="presParOf" srcId="{C4DB808D-25EA-46D8-B208-12A8B375E453}" destId="{9D43AF0A-1237-4A3D-82DD-3495AE8EDDBD}" srcOrd="39" destOrd="0" presId="urn:microsoft.com/office/officeart/2008/layout/HexagonCluster"/>
    <dgm:cxn modelId="{01E54B4C-452E-4BA0-BF81-DEE87713A553}" type="presParOf" srcId="{9D43AF0A-1237-4A3D-82DD-3495AE8EDDBD}" destId="{6BD81188-387A-4697-AC84-80E3F17EE9EA}" srcOrd="0" destOrd="0" presId="urn:microsoft.com/office/officeart/2008/layout/HexagonCluster"/>
    <dgm:cxn modelId="{F00BE48D-D57C-41DA-A61E-9D681130DE68}" type="presParOf" srcId="{C4DB808D-25EA-46D8-B208-12A8B375E453}" destId="{E7C3C332-9262-4AE3-ACEE-03C48616F0D2}" srcOrd="40" destOrd="0" presId="urn:microsoft.com/office/officeart/2008/layout/HexagonCluster"/>
    <dgm:cxn modelId="{37102C37-C6D4-4B7C-8920-8310B80C1BE4}" type="presParOf" srcId="{E7C3C332-9262-4AE3-ACEE-03C48616F0D2}" destId="{B9DBCF05-CB38-4DD3-ABDB-2EF05D609102}" srcOrd="0" destOrd="0" presId="urn:microsoft.com/office/officeart/2008/layout/HexagonCluster"/>
    <dgm:cxn modelId="{CC9E7ED9-6FDB-46CA-A925-480DD88A43E0}" type="presParOf" srcId="{C4DB808D-25EA-46D8-B208-12A8B375E453}" destId="{FFC5956D-D53F-4AC1-B192-940B428C254B}" srcOrd="41" destOrd="0" presId="urn:microsoft.com/office/officeart/2008/layout/HexagonCluster"/>
    <dgm:cxn modelId="{32AE89FD-BCB0-4EF3-ABBC-57212D9DFC28}" type="presParOf" srcId="{FFC5956D-D53F-4AC1-B192-940B428C254B}" destId="{2D3C218B-73FD-4CC3-A751-49366F06598C}" srcOrd="0" destOrd="0" presId="urn:microsoft.com/office/officeart/2008/layout/HexagonCluster"/>
    <dgm:cxn modelId="{147D53AF-D25E-42F8-8EEF-48200481E7DD}" type="presParOf" srcId="{C4DB808D-25EA-46D8-B208-12A8B375E453}" destId="{E8F92DE0-CDB3-4DB3-9B4B-3F28103D2CE6}" srcOrd="42" destOrd="0" presId="urn:microsoft.com/office/officeart/2008/layout/HexagonCluster"/>
    <dgm:cxn modelId="{BCE7276E-1672-494F-ABB0-F86E95991F5A}" type="presParOf" srcId="{E8F92DE0-CDB3-4DB3-9B4B-3F28103D2CE6}" destId="{BECD8769-E781-4112-BF8E-F8983014EB5E}" srcOrd="0" destOrd="0" presId="urn:microsoft.com/office/officeart/2008/layout/HexagonCluster"/>
    <dgm:cxn modelId="{F8B2BAAD-D00F-4F83-911C-49D79C6E9D88}" type="presParOf" srcId="{C4DB808D-25EA-46D8-B208-12A8B375E453}" destId="{471C6548-164C-4D51-8551-65AA62057EDC}" srcOrd="43" destOrd="0" presId="urn:microsoft.com/office/officeart/2008/layout/HexagonCluster"/>
    <dgm:cxn modelId="{4CD5FB03-C3CC-4D7A-B897-9E93A8FCEF47}" type="presParOf" srcId="{471C6548-164C-4D51-8551-65AA62057EDC}" destId="{A2DE6972-1C51-4094-A58B-A518799A4649}" srcOrd="0" destOrd="0" presId="urn:microsoft.com/office/officeart/2008/layout/HexagonCluster"/>
    <dgm:cxn modelId="{4AADD70E-E675-42C2-B5AF-E1606AD936F1}" type="presParOf" srcId="{C4DB808D-25EA-46D8-B208-12A8B375E453}" destId="{A0D68399-E069-4E77-B5F3-1037350C518C}" srcOrd="44" destOrd="0" presId="urn:microsoft.com/office/officeart/2008/layout/HexagonCluster"/>
    <dgm:cxn modelId="{5E21F2A9-D839-4D9B-BD8B-CC0D80BCD86B}" type="presParOf" srcId="{A0D68399-E069-4E77-B5F3-1037350C518C}" destId="{D0C0DFF1-5E58-4778-AF76-B03D5C3BCB3B}" srcOrd="0" destOrd="0" presId="urn:microsoft.com/office/officeart/2008/layout/HexagonCluster"/>
    <dgm:cxn modelId="{17EE2030-907B-4318-A53A-BE090C8CEE10}" type="presParOf" srcId="{C4DB808D-25EA-46D8-B208-12A8B375E453}" destId="{F17A906A-F077-4221-8508-F2D7083EA576}" srcOrd="45" destOrd="0" presId="urn:microsoft.com/office/officeart/2008/layout/HexagonCluster"/>
    <dgm:cxn modelId="{FBB8CD8F-E7CE-4AD8-B019-2FF2A00128D4}" type="presParOf" srcId="{F17A906A-F077-4221-8508-F2D7083EA576}" destId="{E7A0C740-F175-4AD6-9BA1-9A478D4758CD}" srcOrd="0" destOrd="0" presId="urn:microsoft.com/office/officeart/2008/layout/HexagonCluster"/>
    <dgm:cxn modelId="{4664FC97-84FA-45AB-81E8-4F8B21229ECF}" type="presParOf" srcId="{C4DB808D-25EA-46D8-B208-12A8B375E453}" destId="{CDB1A23F-572C-451C-9FBD-829CAB9A85FC}" srcOrd="46" destOrd="0" presId="urn:microsoft.com/office/officeart/2008/layout/HexagonCluster"/>
    <dgm:cxn modelId="{D3092E1E-0FFC-42D2-8E28-7C69D72DD5C1}" type="presParOf" srcId="{CDB1A23F-572C-451C-9FBD-829CAB9A85FC}" destId="{98D1A405-3A33-4E1C-9D08-BEAD60F0D1AA}" srcOrd="0" destOrd="0" presId="urn:microsoft.com/office/officeart/2008/layout/HexagonCluster"/>
    <dgm:cxn modelId="{042BF078-43AE-4A0B-8290-EA64C71D398D}" type="presParOf" srcId="{C4DB808D-25EA-46D8-B208-12A8B375E453}" destId="{2775DE0C-6B06-471D-8F09-5806E580D9EB}" srcOrd="47" destOrd="0" presId="urn:microsoft.com/office/officeart/2008/layout/HexagonCluster"/>
    <dgm:cxn modelId="{01D77F24-9E5C-4342-BDA9-7AB91C3C9D09}" type="presParOf" srcId="{2775DE0C-6B06-471D-8F09-5806E580D9EB}" destId="{B6ADA799-1AD0-4FA0-AB02-31659F782B7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34C6-6893-43CE-B2F5-F53580F1B115}">
      <dsp:nvSpPr>
        <dsp:cNvPr id="0" name=""/>
        <dsp:cNvSpPr/>
      </dsp:nvSpPr>
      <dsp:spPr>
        <a:xfrm>
          <a:off x="1086136" y="2584864"/>
          <a:ext cx="1262434" cy="1083729"/>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t" anchorCtr="0">
          <a:noAutofit/>
        </a:bodyPr>
        <a:lstStyle/>
        <a:p>
          <a:pPr lvl="0" algn="l" defTabSz="711200">
            <a:lnSpc>
              <a:spcPct val="90000"/>
            </a:lnSpc>
            <a:spcBef>
              <a:spcPct val="0"/>
            </a:spcBef>
            <a:spcAft>
              <a:spcPct val="35000"/>
            </a:spcAft>
          </a:pPr>
          <a:r>
            <a:rPr lang="fr-FR" sz="1600" kern="1200" dirty="0" smtClean="0"/>
            <a:t>Contexte</a:t>
          </a:r>
          <a:endParaRPr lang="fr-FR" sz="1600" kern="1200" dirty="0"/>
        </a:p>
        <a:p>
          <a:pPr marL="57150" lvl="1" indent="-57150" algn="l" defTabSz="488950">
            <a:lnSpc>
              <a:spcPct val="90000"/>
            </a:lnSpc>
            <a:spcBef>
              <a:spcPct val="0"/>
            </a:spcBef>
            <a:spcAft>
              <a:spcPct val="15000"/>
            </a:spcAft>
            <a:buChar char="••"/>
          </a:pPr>
          <a:r>
            <a:rPr lang="fr-FR" sz="1100" kern="1200" dirty="0" smtClean="0"/>
            <a:t>E-formation</a:t>
          </a:r>
          <a:endParaRPr lang="fr-FR" sz="700" kern="1200" dirty="0"/>
        </a:p>
      </dsp:txBody>
      <dsp:txXfrm>
        <a:off x="1281650" y="2752701"/>
        <a:ext cx="871406" cy="748055"/>
      </dsp:txXfrm>
    </dsp:sp>
    <dsp:sp modelId="{F8B32581-9A47-424C-8262-98501D22ADDE}">
      <dsp:nvSpPr>
        <dsp:cNvPr id="0" name=""/>
        <dsp:cNvSpPr/>
      </dsp:nvSpPr>
      <dsp:spPr>
        <a:xfrm>
          <a:off x="1116257" y="3069343"/>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7F743-5B66-4C1B-AA7E-D5E1B431A535}">
      <dsp:nvSpPr>
        <dsp:cNvPr id="0" name=""/>
        <dsp:cNvSpPr/>
      </dsp:nvSpPr>
      <dsp:spPr>
        <a:xfrm>
          <a:off x="0" y="1986142"/>
          <a:ext cx="1262434" cy="108372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31E4E-F503-444A-B0D2-DF641AECB610}">
      <dsp:nvSpPr>
        <dsp:cNvPr id="0" name=""/>
        <dsp:cNvSpPr/>
      </dsp:nvSpPr>
      <dsp:spPr>
        <a:xfrm>
          <a:off x="864656" y="2925480"/>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E9419-9E4B-4ACB-B78B-32D5045503A1}">
      <dsp:nvSpPr>
        <dsp:cNvPr id="0" name=""/>
        <dsp:cNvSpPr/>
      </dsp:nvSpPr>
      <dsp:spPr>
        <a:xfrm>
          <a:off x="2172272" y="1982440"/>
          <a:ext cx="1262434" cy="1083729"/>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fr-FR" sz="1600" kern="1200" dirty="0" smtClean="0"/>
            <a:t>Besoin de formation</a:t>
          </a:r>
          <a:endParaRPr lang="fr-FR" sz="1600" kern="1200" dirty="0"/>
        </a:p>
      </dsp:txBody>
      <dsp:txXfrm>
        <a:off x="2367786" y="2150277"/>
        <a:ext cx="871406" cy="748055"/>
      </dsp:txXfrm>
    </dsp:sp>
    <dsp:sp modelId="{4A11FC4F-8955-4710-B1B2-A006E42C03DA}">
      <dsp:nvSpPr>
        <dsp:cNvPr id="0" name=""/>
        <dsp:cNvSpPr/>
      </dsp:nvSpPr>
      <dsp:spPr>
        <a:xfrm>
          <a:off x="3040472" y="2920191"/>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C415FA-4C35-42AB-8E11-583C8BA44872}">
      <dsp:nvSpPr>
        <dsp:cNvPr id="0" name=""/>
        <dsp:cNvSpPr/>
      </dsp:nvSpPr>
      <dsp:spPr>
        <a:xfrm>
          <a:off x="3257523" y="2582749"/>
          <a:ext cx="1262434" cy="108372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3FB7BE-D1A9-417D-A13B-6FDA63D74DBF}">
      <dsp:nvSpPr>
        <dsp:cNvPr id="0" name=""/>
        <dsp:cNvSpPr/>
      </dsp:nvSpPr>
      <dsp:spPr>
        <a:xfrm>
          <a:off x="3288530" y="3065112"/>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D6027-854E-471E-904A-3CCBB4931D65}">
      <dsp:nvSpPr>
        <dsp:cNvPr id="0" name=""/>
        <dsp:cNvSpPr/>
      </dsp:nvSpPr>
      <dsp:spPr>
        <a:xfrm>
          <a:off x="1086136" y="1386891"/>
          <a:ext cx="1262434" cy="1083729"/>
        </a:xfrm>
        <a:prstGeom prst="hexagon">
          <a:avLst>
            <a:gd name="adj" fmla="val 25000"/>
            <a:gd name="vf" fmla="val 115470"/>
          </a:avLst>
        </a:prstGeom>
        <a:solidFill>
          <a:schemeClr val="accent4"/>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5240" rIns="0" bIns="15240" numCol="1" spcCol="1270" anchor="t" anchorCtr="0">
          <a:noAutofit/>
        </a:bodyPr>
        <a:lstStyle/>
        <a:p>
          <a:pPr lvl="0" algn="l" defTabSz="533400">
            <a:lnSpc>
              <a:spcPct val="90000"/>
            </a:lnSpc>
            <a:spcBef>
              <a:spcPct val="0"/>
            </a:spcBef>
            <a:spcAft>
              <a:spcPct val="35000"/>
            </a:spcAft>
          </a:pPr>
          <a:r>
            <a:rPr lang="fr-FR" sz="1200" kern="1200" dirty="0" smtClean="0"/>
            <a:t>Dynamique d’Innovation</a:t>
          </a:r>
          <a:endParaRPr lang="fr-FR" sz="1200" kern="1200" dirty="0"/>
        </a:p>
        <a:p>
          <a:pPr marL="114300" lvl="1" indent="-114300" algn="l" defTabSz="622300">
            <a:lnSpc>
              <a:spcPct val="90000"/>
            </a:lnSpc>
            <a:spcBef>
              <a:spcPct val="0"/>
            </a:spcBef>
            <a:spcAft>
              <a:spcPct val="15000"/>
            </a:spcAft>
            <a:buChar char="••"/>
          </a:pPr>
          <a:r>
            <a:rPr lang="fr-FR" sz="1400" kern="1200" dirty="0" smtClean="0"/>
            <a:t>Equipe CEMU</a:t>
          </a:r>
          <a:endParaRPr lang="fr-FR" sz="1400" kern="1200" dirty="0"/>
        </a:p>
      </dsp:txBody>
      <dsp:txXfrm>
        <a:off x="1281650" y="1554728"/>
        <a:ext cx="871406" cy="748055"/>
      </dsp:txXfrm>
    </dsp:sp>
    <dsp:sp modelId="{8EFF5517-D5ED-4EF4-AE9D-BC9C735AFC52}">
      <dsp:nvSpPr>
        <dsp:cNvPr id="0" name=""/>
        <dsp:cNvSpPr/>
      </dsp:nvSpPr>
      <dsp:spPr>
        <a:xfrm>
          <a:off x="1945477" y="1401700"/>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9498C-5321-4C70-BCA2-CBFCF11F9E34}">
      <dsp:nvSpPr>
        <dsp:cNvPr id="0" name=""/>
        <dsp:cNvSpPr/>
      </dsp:nvSpPr>
      <dsp:spPr>
        <a:xfrm>
          <a:off x="2172272" y="784466"/>
          <a:ext cx="1262434" cy="108372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EDA1B-1B5E-42E5-B2D6-62F5FDB636AC}">
      <dsp:nvSpPr>
        <dsp:cNvPr id="0" name=""/>
        <dsp:cNvSpPr/>
      </dsp:nvSpPr>
      <dsp:spPr>
        <a:xfrm>
          <a:off x="2207709" y="1264713"/>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02143-CFFC-41F6-A235-83966442C21F}">
      <dsp:nvSpPr>
        <dsp:cNvPr id="0" name=""/>
        <dsp:cNvSpPr/>
      </dsp:nvSpPr>
      <dsp:spPr>
        <a:xfrm>
          <a:off x="3257523" y="1384775"/>
          <a:ext cx="1262434" cy="1083729"/>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t" anchorCtr="0">
          <a:noAutofit/>
        </a:bodyPr>
        <a:lstStyle/>
        <a:p>
          <a:pPr lvl="0" algn="l" defTabSz="622300">
            <a:lnSpc>
              <a:spcPct val="90000"/>
            </a:lnSpc>
            <a:spcBef>
              <a:spcPct val="0"/>
            </a:spcBef>
            <a:spcAft>
              <a:spcPct val="35000"/>
            </a:spcAft>
          </a:pPr>
          <a:r>
            <a:rPr lang="fr-FR" sz="1400" kern="1200" dirty="0" smtClean="0"/>
            <a:t>Personnes</a:t>
          </a:r>
          <a:endParaRPr lang="fr-FR" sz="900" kern="1200" dirty="0"/>
        </a:p>
        <a:p>
          <a:pPr marL="57150" lvl="1" indent="-57150" algn="l" defTabSz="444500">
            <a:lnSpc>
              <a:spcPct val="90000"/>
            </a:lnSpc>
            <a:spcBef>
              <a:spcPct val="0"/>
            </a:spcBef>
            <a:spcAft>
              <a:spcPct val="15000"/>
            </a:spcAft>
            <a:buChar char="••"/>
          </a:pPr>
          <a:r>
            <a:rPr lang="fr-FR" sz="1000" kern="1200" dirty="0" smtClean="0"/>
            <a:t>Ingénieur pédagogique</a:t>
          </a:r>
          <a:endParaRPr lang="fr-FR" sz="1000" kern="1200" dirty="0"/>
        </a:p>
        <a:p>
          <a:pPr marL="57150" lvl="1" indent="-57150" algn="l" defTabSz="444500">
            <a:lnSpc>
              <a:spcPct val="90000"/>
            </a:lnSpc>
            <a:spcBef>
              <a:spcPct val="0"/>
            </a:spcBef>
            <a:spcAft>
              <a:spcPct val="15000"/>
            </a:spcAft>
            <a:buChar char="••"/>
          </a:pPr>
          <a:r>
            <a:rPr lang="fr-FR" sz="1000" kern="1200" dirty="0" smtClean="0"/>
            <a:t>Coordinateurs pédagogiques</a:t>
          </a:r>
          <a:endParaRPr lang="fr-FR" sz="1000" kern="1200" dirty="0"/>
        </a:p>
      </dsp:txBody>
      <dsp:txXfrm>
        <a:off x="3453037" y="1552612"/>
        <a:ext cx="871406" cy="748055"/>
      </dsp:txXfrm>
    </dsp:sp>
    <dsp:sp modelId="{B0B0EFC5-C25E-420B-B094-E7AD63170083}">
      <dsp:nvSpPr>
        <dsp:cNvPr id="0" name=""/>
        <dsp:cNvSpPr/>
      </dsp:nvSpPr>
      <dsp:spPr>
        <a:xfrm>
          <a:off x="4349860" y="1864494"/>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72B2A-07D0-4D7C-98C3-6F1383A80F37}">
      <dsp:nvSpPr>
        <dsp:cNvPr id="0" name=""/>
        <dsp:cNvSpPr/>
      </dsp:nvSpPr>
      <dsp:spPr>
        <a:xfrm>
          <a:off x="4343659" y="1994076"/>
          <a:ext cx="1262434" cy="108372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18B88-B620-48DF-AEE9-510718DB1FDD}">
      <dsp:nvSpPr>
        <dsp:cNvPr id="0" name=""/>
        <dsp:cNvSpPr/>
      </dsp:nvSpPr>
      <dsp:spPr>
        <a:xfrm>
          <a:off x="4589944" y="2013116"/>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D4112-D9A2-45EE-8445-7AE6D07048E8}">
      <dsp:nvSpPr>
        <dsp:cNvPr id="0" name=""/>
        <dsp:cNvSpPr/>
      </dsp:nvSpPr>
      <dsp:spPr>
        <a:xfrm>
          <a:off x="4343659" y="796102"/>
          <a:ext cx="1262434" cy="1083729"/>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t" anchorCtr="0">
          <a:noAutofit/>
        </a:bodyPr>
        <a:lstStyle/>
        <a:p>
          <a:pPr lvl="0" algn="l" defTabSz="889000">
            <a:lnSpc>
              <a:spcPct val="90000"/>
            </a:lnSpc>
            <a:spcBef>
              <a:spcPct val="0"/>
            </a:spcBef>
            <a:spcAft>
              <a:spcPct val="35000"/>
            </a:spcAft>
          </a:pPr>
          <a:r>
            <a:rPr lang="fr-FR" sz="2000" kern="1200" dirty="0" smtClean="0"/>
            <a:t>Budget</a:t>
          </a:r>
          <a:endParaRPr lang="fr-FR" sz="2000" kern="1200" dirty="0"/>
        </a:p>
        <a:p>
          <a:pPr marL="57150" lvl="1" indent="-57150" algn="ctr" defTabSz="488950">
            <a:lnSpc>
              <a:spcPct val="90000"/>
            </a:lnSpc>
            <a:spcBef>
              <a:spcPct val="0"/>
            </a:spcBef>
            <a:spcAft>
              <a:spcPct val="15000"/>
            </a:spcAft>
            <a:buChar char="••"/>
          </a:pPr>
          <a:r>
            <a:rPr lang="fr-FR" sz="1100" kern="1200" dirty="0" smtClean="0"/>
            <a:t>Financement Région FEDER</a:t>
          </a:r>
          <a:endParaRPr lang="fr-FR" sz="1100" kern="1200" dirty="0"/>
        </a:p>
      </dsp:txBody>
      <dsp:txXfrm>
        <a:off x="4539173" y="963939"/>
        <a:ext cx="871406" cy="748055"/>
      </dsp:txXfrm>
    </dsp:sp>
    <dsp:sp modelId="{09178874-134E-4980-9D83-B7A3C996BC3E}">
      <dsp:nvSpPr>
        <dsp:cNvPr id="0" name=""/>
        <dsp:cNvSpPr/>
      </dsp:nvSpPr>
      <dsp:spPr>
        <a:xfrm>
          <a:off x="5435997" y="1281638"/>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59AFF-554E-4706-A478-A59B0F3B2B1F}">
      <dsp:nvSpPr>
        <dsp:cNvPr id="0" name=""/>
        <dsp:cNvSpPr/>
      </dsp:nvSpPr>
      <dsp:spPr>
        <a:xfrm>
          <a:off x="5429795" y="1400642"/>
          <a:ext cx="1262434" cy="108372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49C7D0-B0C3-4BF8-94B7-0A18A331905C}">
      <dsp:nvSpPr>
        <dsp:cNvPr id="0" name=""/>
        <dsp:cNvSpPr/>
      </dsp:nvSpPr>
      <dsp:spPr>
        <a:xfrm>
          <a:off x="5681396" y="1424443"/>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9C825-1E76-42B1-9CF1-2B9A0C2D376B}">
      <dsp:nvSpPr>
        <dsp:cNvPr id="0" name=""/>
        <dsp:cNvSpPr/>
      </dsp:nvSpPr>
      <dsp:spPr>
        <a:xfrm>
          <a:off x="5429795" y="2596500"/>
          <a:ext cx="1262434" cy="1083729"/>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fr-FR" sz="1600" kern="1200" dirty="0" err="1" smtClean="0"/>
            <a:t>Planning</a:t>
          </a:r>
          <a:r>
            <a:rPr lang="fr-FR" sz="1600" b="1" kern="1200" dirty="0" err="1" smtClean="0"/>
            <a:t>S</a:t>
          </a:r>
          <a:endParaRPr lang="fr-FR" sz="900" b="1" kern="1200" dirty="0"/>
        </a:p>
      </dsp:txBody>
      <dsp:txXfrm>
        <a:off x="5625309" y="2764337"/>
        <a:ext cx="871406" cy="748055"/>
      </dsp:txXfrm>
    </dsp:sp>
    <dsp:sp modelId="{646671D9-AF99-4A57-AB70-935405A5022A}">
      <dsp:nvSpPr>
        <dsp:cNvPr id="0" name=""/>
        <dsp:cNvSpPr/>
      </dsp:nvSpPr>
      <dsp:spPr>
        <a:xfrm>
          <a:off x="5679624" y="3545888"/>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D15F5-560C-46E9-AC25-A25B3AD8BEB7}">
      <dsp:nvSpPr>
        <dsp:cNvPr id="0" name=""/>
        <dsp:cNvSpPr/>
      </dsp:nvSpPr>
      <dsp:spPr>
        <a:xfrm>
          <a:off x="4343659" y="3189934"/>
          <a:ext cx="1262434" cy="1083729"/>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DEE368-20B3-4B0D-86B3-D2FDFF9DBEEE}">
      <dsp:nvSpPr>
        <dsp:cNvPr id="0" name=""/>
        <dsp:cNvSpPr/>
      </dsp:nvSpPr>
      <dsp:spPr>
        <a:xfrm>
          <a:off x="5445742" y="3665421"/>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7198E5-209E-4BBA-B98A-94CD880414E4}">
      <dsp:nvSpPr>
        <dsp:cNvPr id="0" name=""/>
        <dsp:cNvSpPr/>
      </dsp:nvSpPr>
      <dsp:spPr>
        <a:xfrm>
          <a:off x="2171386" y="3183058"/>
          <a:ext cx="1262434" cy="1083729"/>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t" anchorCtr="0">
          <a:noAutofit/>
        </a:bodyPr>
        <a:lstStyle/>
        <a:p>
          <a:pPr lvl="0" algn="l" defTabSz="800100">
            <a:lnSpc>
              <a:spcPct val="90000"/>
            </a:lnSpc>
            <a:spcBef>
              <a:spcPct val="0"/>
            </a:spcBef>
            <a:spcAft>
              <a:spcPct val="35000"/>
            </a:spcAft>
          </a:pPr>
          <a:r>
            <a:rPr lang="fr-FR" sz="1800" kern="1200" dirty="0" err="1" smtClean="0"/>
            <a:t>EquipeS</a:t>
          </a:r>
          <a:endParaRPr lang="fr-FR" sz="1800" kern="1200" dirty="0"/>
        </a:p>
        <a:p>
          <a:pPr marL="114300" lvl="1" indent="-114300" algn="l" defTabSz="533400">
            <a:lnSpc>
              <a:spcPct val="90000"/>
            </a:lnSpc>
            <a:spcBef>
              <a:spcPct val="0"/>
            </a:spcBef>
            <a:spcAft>
              <a:spcPct val="15000"/>
            </a:spcAft>
            <a:buChar char="••"/>
          </a:pPr>
          <a:r>
            <a:rPr lang="fr-FR" sz="1200" kern="1200" dirty="0" smtClean="0"/>
            <a:t>Groupe Jasper</a:t>
          </a:r>
          <a:endParaRPr lang="fr-FR" sz="1200" kern="1200" dirty="0"/>
        </a:p>
      </dsp:txBody>
      <dsp:txXfrm>
        <a:off x="2366900" y="3350895"/>
        <a:ext cx="871406" cy="748055"/>
      </dsp:txXfrm>
    </dsp:sp>
    <dsp:sp modelId="{4664B67C-801D-4737-ADA7-1016763F36F5}">
      <dsp:nvSpPr>
        <dsp:cNvPr id="0" name=""/>
        <dsp:cNvSpPr/>
      </dsp:nvSpPr>
      <dsp:spPr>
        <a:xfrm>
          <a:off x="2206823" y="3663305"/>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8AE1FD-D393-4F12-81EF-831BC6B5A0D3}">
      <dsp:nvSpPr>
        <dsp:cNvPr id="0" name=""/>
        <dsp:cNvSpPr/>
      </dsp:nvSpPr>
      <dsp:spPr>
        <a:xfrm>
          <a:off x="1085250" y="3785483"/>
          <a:ext cx="1262434" cy="1083729"/>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000" b="-1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9345E-1E0E-4AC2-9282-C7DFBAE9F7CE}">
      <dsp:nvSpPr>
        <dsp:cNvPr id="0" name=""/>
        <dsp:cNvSpPr/>
      </dsp:nvSpPr>
      <dsp:spPr>
        <a:xfrm>
          <a:off x="1944591" y="3800821"/>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42EE3D-2999-4C3D-B8CB-5D6AF340DB07}">
      <dsp:nvSpPr>
        <dsp:cNvPr id="0" name=""/>
        <dsp:cNvSpPr/>
      </dsp:nvSpPr>
      <dsp:spPr>
        <a:xfrm>
          <a:off x="6510616" y="3203685"/>
          <a:ext cx="1262434" cy="1083729"/>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t" anchorCtr="0">
          <a:noAutofit/>
        </a:bodyPr>
        <a:lstStyle/>
        <a:p>
          <a:pPr lvl="0" algn="l" defTabSz="711200">
            <a:lnSpc>
              <a:spcPct val="90000"/>
            </a:lnSpc>
            <a:spcBef>
              <a:spcPct val="0"/>
            </a:spcBef>
            <a:spcAft>
              <a:spcPct val="35000"/>
            </a:spcAft>
          </a:pPr>
          <a:r>
            <a:rPr lang="fr-FR" sz="1600" kern="1200" dirty="0" smtClean="0"/>
            <a:t>Méthode</a:t>
          </a:r>
          <a:endParaRPr lang="fr-FR" sz="900" kern="1200" dirty="0"/>
        </a:p>
        <a:p>
          <a:pPr marL="171450" lvl="1" indent="-171450" algn="l" defTabSz="711200">
            <a:lnSpc>
              <a:spcPct val="90000"/>
            </a:lnSpc>
            <a:spcBef>
              <a:spcPct val="0"/>
            </a:spcBef>
            <a:spcAft>
              <a:spcPct val="15000"/>
            </a:spcAft>
            <a:buChar char="••"/>
          </a:pPr>
          <a:r>
            <a:rPr lang="fr-FR" sz="1600" kern="1200" dirty="0" smtClean="0"/>
            <a:t>Agilité</a:t>
          </a:r>
          <a:endParaRPr lang="fr-FR" sz="700" kern="1200" dirty="0"/>
        </a:p>
        <a:p>
          <a:pPr marL="171450" lvl="1" indent="-171450" algn="l" defTabSz="711200">
            <a:lnSpc>
              <a:spcPct val="90000"/>
            </a:lnSpc>
            <a:spcBef>
              <a:spcPct val="0"/>
            </a:spcBef>
            <a:spcAft>
              <a:spcPct val="15000"/>
            </a:spcAft>
            <a:buChar char="••"/>
          </a:pPr>
          <a:r>
            <a:rPr lang="fr-FR" sz="1600" kern="1200" dirty="0" smtClean="0"/>
            <a:t>Outils </a:t>
          </a:r>
          <a:endParaRPr lang="fr-FR" sz="700" kern="1200" dirty="0"/>
        </a:p>
      </dsp:txBody>
      <dsp:txXfrm>
        <a:off x="6706130" y="3371522"/>
        <a:ext cx="871406" cy="748055"/>
      </dsp:txXfrm>
    </dsp:sp>
    <dsp:sp modelId="{F3CB2FD8-3085-44AC-BA18-C59627741030}">
      <dsp:nvSpPr>
        <dsp:cNvPr id="0" name=""/>
        <dsp:cNvSpPr/>
      </dsp:nvSpPr>
      <dsp:spPr>
        <a:xfrm>
          <a:off x="6760445" y="4153073"/>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E668A-2345-40F4-8A4C-3B774C2A998E}">
      <dsp:nvSpPr>
        <dsp:cNvPr id="0" name=""/>
        <dsp:cNvSpPr/>
      </dsp:nvSpPr>
      <dsp:spPr>
        <a:xfrm>
          <a:off x="5424480" y="3797119"/>
          <a:ext cx="1262434" cy="1083729"/>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000" b="-1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65E00-95D3-447D-B948-935D17E58753}">
      <dsp:nvSpPr>
        <dsp:cNvPr id="0" name=""/>
        <dsp:cNvSpPr/>
      </dsp:nvSpPr>
      <dsp:spPr>
        <a:xfrm>
          <a:off x="6526563" y="4272606"/>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26AB58-9A6B-4322-8DE0-699289F74F88}">
      <dsp:nvSpPr>
        <dsp:cNvPr id="0" name=""/>
        <dsp:cNvSpPr/>
      </dsp:nvSpPr>
      <dsp:spPr>
        <a:xfrm>
          <a:off x="6515046" y="807738"/>
          <a:ext cx="1262434" cy="1083729"/>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t" anchorCtr="0">
          <a:noAutofit/>
        </a:bodyPr>
        <a:lstStyle/>
        <a:p>
          <a:pPr lvl="0" algn="l" defTabSz="889000">
            <a:lnSpc>
              <a:spcPct val="90000"/>
            </a:lnSpc>
            <a:spcBef>
              <a:spcPct val="0"/>
            </a:spcBef>
            <a:spcAft>
              <a:spcPct val="35000"/>
            </a:spcAft>
          </a:pPr>
          <a:r>
            <a:rPr lang="fr-FR" sz="2000" kern="1200" dirty="0" smtClean="0"/>
            <a:t>Equipe</a:t>
          </a:r>
          <a:endParaRPr lang="fr-FR" sz="900" kern="1200" dirty="0"/>
        </a:p>
        <a:p>
          <a:pPr marL="57150" lvl="1" indent="-57150" algn="ctr" defTabSz="488950">
            <a:lnSpc>
              <a:spcPct val="90000"/>
            </a:lnSpc>
            <a:spcBef>
              <a:spcPct val="0"/>
            </a:spcBef>
            <a:spcAft>
              <a:spcPct val="15000"/>
            </a:spcAft>
            <a:buChar char="••"/>
          </a:pPr>
          <a:r>
            <a:rPr lang="fr-FR" sz="1100" kern="1200" dirty="0" smtClean="0"/>
            <a:t>Développeur 3D</a:t>
          </a:r>
          <a:r>
            <a:rPr lang="fr-FR" sz="1000" kern="1200" dirty="0" smtClean="0"/>
            <a:t> &amp; Graphiste</a:t>
          </a:r>
          <a:endParaRPr lang="fr-FR" sz="1000" kern="1200" dirty="0"/>
        </a:p>
      </dsp:txBody>
      <dsp:txXfrm>
        <a:off x="6710560" y="975575"/>
        <a:ext cx="871406" cy="748055"/>
      </dsp:txXfrm>
    </dsp:sp>
    <dsp:sp modelId="{43836F68-37BF-4636-86D4-F79C3B017F03}">
      <dsp:nvSpPr>
        <dsp:cNvPr id="0" name=""/>
        <dsp:cNvSpPr/>
      </dsp:nvSpPr>
      <dsp:spPr>
        <a:xfrm>
          <a:off x="7387676" y="1760828"/>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963A5-C7B4-4009-A7E8-A6846152F1B3}">
      <dsp:nvSpPr>
        <dsp:cNvPr id="0" name=""/>
        <dsp:cNvSpPr/>
      </dsp:nvSpPr>
      <dsp:spPr>
        <a:xfrm>
          <a:off x="6515046" y="2004125"/>
          <a:ext cx="1262434" cy="1083729"/>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000" r="-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4AF25-0F76-412A-BE90-4C722259D3B3}">
      <dsp:nvSpPr>
        <dsp:cNvPr id="0" name=""/>
        <dsp:cNvSpPr/>
      </dsp:nvSpPr>
      <dsp:spPr>
        <a:xfrm>
          <a:off x="7387676" y="2010472"/>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D8BE2-D0EF-41D7-A964-0DE79C386A94}">
      <dsp:nvSpPr>
        <dsp:cNvPr id="0" name=""/>
        <dsp:cNvSpPr/>
      </dsp:nvSpPr>
      <dsp:spPr>
        <a:xfrm>
          <a:off x="3253093" y="3790243"/>
          <a:ext cx="1262434" cy="1083729"/>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t" anchorCtr="0">
          <a:noAutofit/>
        </a:bodyPr>
        <a:lstStyle/>
        <a:p>
          <a:pPr lvl="0" algn="ctr" defTabSz="400050">
            <a:lnSpc>
              <a:spcPct val="90000"/>
            </a:lnSpc>
            <a:spcBef>
              <a:spcPct val="0"/>
            </a:spcBef>
            <a:spcAft>
              <a:spcPct val="35000"/>
            </a:spcAft>
          </a:pPr>
          <a:r>
            <a:rPr lang="fr-FR" sz="900" kern="1200" dirty="0" smtClean="0"/>
            <a:t>Communication</a:t>
          </a:r>
        </a:p>
        <a:p>
          <a:pPr lvl="0" algn="ctr" defTabSz="400050">
            <a:lnSpc>
              <a:spcPct val="90000"/>
            </a:lnSpc>
            <a:spcBef>
              <a:spcPct val="0"/>
            </a:spcBef>
            <a:spcAft>
              <a:spcPct val="35000"/>
            </a:spcAft>
          </a:pPr>
          <a:r>
            <a:rPr lang="fr-FR" sz="1000" kern="1200" dirty="0" smtClean="0"/>
            <a:t>Diffusion </a:t>
          </a:r>
          <a:endParaRPr lang="fr-FR" sz="1000" kern="1200" dirty="0"/>
        </a:p>
        <a:p>
          <a:pPr marL="57150" lvl="1" indent="-57150" algn="ctr" defTabSz="444500">
            <a:lnSpc>
              <a:spcPct val="90000"/>
            </a:lnSpc>
            <a:spcBef>
              <a:spcPct val="0"/>
            </a:spcBef>
            <a:spcAft>
              <a:spcPct val="15000"/>
            </a:spcAft>
            <a:buChar char="••"/>
          </a:pPr>
          <a:r>
            <a:rPr lang="fr-FR" sz="1000" kern="1200" dirty="0" smtClean="0"/>
            <a:t>Réseaux</a:t>
          </a:r>
          <a:endParaRPr lang="fr-FR" sz="1000" kern="1200" dirty="0"/>
        </a:p>
        <a:p>
          <a:pPr marL="57150" lvl="1" indent="-57150" algn="ctr" defTabSz="444500">
            <a:lnSpc>
              <a:spcPct val="90000"/>
            </a:lnSpc>
            <a:spcBef>
              <a:spcPct val="0"/>
            </a:spcBef>
            <a:spcAft>
              <a:spcPct val="15000"/>
            </a:spcAft>
            <a:buChar char="••"/>
          </a:pPr>
          <a:r>
            <a:rPr lang="fr-FR" sz="1000" kern="1200" dirty="0" smtClean="0"/>
            <a:t>Valorisation </a:t>
          </a:r>
          <a:endParaRPr lang="fr-FR" sz="1000" kern="1200" dirty="0"/>
        </a:p>
      </dsp:txBody>
      <dsp:txXfrm>
        <a:off x="3448607" y="3958080"/>
        <a:ext cx="871406" cy="748055"/>
      </dsp:txXfrm>
    </dsp:sp>
    <dsp:sp modelId="{3D0C8255-9000-478F-93A3-5DE58E699EAB}">
      <dsp:nvSpPr>
        <dsp:cNvPr id="0" name=""/>
        <dsp:cNvSpPr/>
      </dsp:nvSpPr>
      <dsp:spPr>
        <a:xfrm>
          <a:off x="3502922" y="4739630"/>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977E4-1D33-4BC2-A083-73B6E1D1AA0D}">
      <dsp:nvSpPr>
        <dsp:cNvPr id="0" name=""/>
        <dsp:cNvSpPr/>
      </dsp:nvSpPr>
      <dsp:spPr>
        <a:xfrm>
          <a:off x="2166957" y="4383676"/>
          <a:ext cx="1262434" cy="1083729"/>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81188-387A-4697-AC84-80E3F17EE9EA}">
      <dsp:nvSpPr>
        <dsp:cNvPr id="0" name=""/>
        <dsp:cNvSpPr/>
      </dsp:nvSpPr>
      <dsp:spPr>
        <a:xfrm>
          <a:off x="3269040" y="4859163"/>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BCF05-CB38-4DD3-ABDB-2EF05D609102}">
      <dsp:nvSpPr>
        <dsp:cNvPr id="0" name=""/>
        <dsp:cNvSpPr/>
      </dsp:nvSpPr>
      <dsp:spPr>
        <a:xfrm>
          <a:off x="5421822" y="4989803"/>
          <a:ext cx="1262434" cy="1083729"/>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t" anchorCtr="0">
          <a:noAutofit/>
        </a:bodyPr>
        <a:lstStyle/>
        <a:p>
          <a:pPr lvl="0" algn="l" defTabSz="800100">
            <a:lnSpc>
              <a:spcPct val="90000"/>
            </a:lnSpc>
            <a:spcBef>
              <a:spcPct val="0"/>
            </a:spcBef>
            <a:spcAft>
              <a:spcPct val="35000"/>
            </a:spcAft>
          </a:pPr>
          <a:r>
            <a:rPr lang="fr-FR" sz="1800" kern="1200" dirty="0" smtClean="0"/>
            <a:t>Bonus</a:t>
          </a:r>
          <a:endParaRPr lang="fr-FR" sz="1800" kern="1200" dirty="0"/>
        </a:p>
        <a:p>
          <a:pPr marL="57150" lvl="1" indent="-57150" algn="ctr" defTabSz="466725">
            <a:lnSpc>
              <a:spcPct val="90000"/>
            </a:lnSpc>
            <a:spcBef>
              <a:spcPct val="0"/>
            </a:spcBef>
            <a:spcAft>
              <a:spcPct val="15000"/>
            </a:spcAft>
            <a:buChar char="••"/>
          </a:pPr>
          <a:r>
            <a:rPr lang="fr-FR" sz="1050" kern="1200" dirty="0" smtClean="0"/>
            <a:t>Aide financière</a:t>
          </a:r>
          <a:endParaRPr lang="fr-FR" sz="1050" kern="1200" dirty="0"/>
        </a:p>
        <a:p>
          <a:pPr marL="57150" lvl="1" indent="-57150" algn="ctr" defTabSz="466725">
            <a:lnSpc>
              <a:spcPct val="90000"/>
            </a:lnSpc>
            <a:spcBef>
              <a:spcPct val="0"/>
            </a:spcBef>
            <a:spcAft>
              <a:spcPct val="15000"/>
            </a:spcAft>
            <a:buChar char="••"/>
          </a:pPr>
          <a:r>
            <a:rPr lang="fr-FR" sz="1050" kern="1200" dirty="0" smtClean="0"/>
            <a:t>ARS</a:t>
          </a:r>
          <a:endParaRPr lang="fr-FR" sz="1050" kern="1200" dirty="0"/>
        </a:p>
      </dsp:txBody>
      <dsp:txXfrm>
        <a:off x="5617336" y="5157640"/>
        <a:ext cx="871406" cy="748055"/>
      </dsp:txXfrm>
    </dsp:sp>
    <dsp:sp modelId="{2D3C218B-73FD-4CC3-A751-49366F06598C}">
      <dsp:nvSpPr>
        <dsp:cNvPr id="0" name=""/>
        <dsp:cNvSpPr/>
      </dsp:nvSpPr>
      <dsp:spPr>
        <a:xfrm>
          <a:off x="5451943" y="5472166"/>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D8769-E781-4112-BF8E-F8983014EB5E}">
      <dsp:nvSpPr>
        <dsp:cNvPr id="0" name=""/>
        <dsp:cNvSpPr/>
      </dsp:nvSpPr>
      <dsp:spPr>
        <a:xfrm>
          <a:off x="4335686" y="4389494"/>
          <a:ext cx="1262434" cy="1083729"/>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7000" r="-7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E6972-1C51-4094-A58B-A518799A4649}">
      <dsp:nvSpPr>
        <dsp:cNvPr id="0" name=""/>
        <dsp:cNvSpPr/>
      </dsp:nvSpPr>
      <dsp:spPr>
        <a:xfrm>
          <a:off x="5203886" y="5327246"/>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0DFF1-5E58-4778-AF76-B03D5C3BCB3B}">
      <dsp:nvSpPr>
        <dsp:cNvPr id="0" name=""/>
        <dsp:cNvSpPr/>
      </dsp:nvSpPr>
      <dsp:spPr>
        <a:xfrm>
          <a:off x="6511502" y="4402188"/>
          <a:ext cx="1262434" cy="1083729"/>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fr-FR" sz="2000" kern="1200" dirty="0" smtClean="0"/>
            <a:t>Former</a:t>
          </a:r>
          <a:endParaRPr lang="fr-FR" sz="1100" kern="1200" dirty="0"/>
        </a:p>
      </dsp:txBody>
      <dsp:txXfrm>
        <a:off x="6707016" y="4570025"/>
        <a:ext cx="871406" cy="748055"/>
      </dsp:txXfrm>
    </dsp:sp>
    <dsp:sp modelId="{E7A0C740-F175-4AD6-9BA1-9A478D4758CD}">
      <dsp:nvSpPr>
        <dsp:cNvPr id="0" name=""/>
        <dsp:cNvSpPr/>
      </dsp:nvSpPr>
      <dsp:spPr>
        <a:xfrm>
          <a:off x="7613585" y="4877675"/>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1A405-3A33-4E1C-9D08-BEAD60F0D1AA}">
      <dsp:nvSpPr>
        <dsp:cNvPr id="0" name=""/>
        <dsp:cNvSpPr/>
      </dsp:nvSpPr>
      <dsp:spPr>
        <a:xfrm>
          <a:off x="7596752" y="3808755"/>
          <a:ext cx="1262434" cy="1083729"/>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20000" r="-20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DA799-1AD0-4FA0-AB02-31659F782B75}">
      <dsp:nvSpPr>
        <dsp:cNvPr id="0" name=""/>
        <dsp:cNvSpPr/>
      </dsp:nvSpPr>
      <dsp:spPr>
        <a:xfrm>
          <a:off x="7847467" y="4758142"/>
          <a:ext cx="147062" cy="126937"/>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D2F710-64FC-4D29-A400-274E5E2E2797}" type="datetimeFigureOut">
              <a:rPr lang="fr-FR" smtClean="0"/>
              <a:t>05/04/2018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090F436-9E71-4C5C-A354-97B2F24A4247}" type="slidenum">
              <a:rPr lang="fr-FR" smtClean="0"/>
              <a:t>‹N°›</a:t>
            </a:fld>
            <a:endParaRPr lang="fr-FR"/>
          </a:p>
        </p:txBody>
      </p:sp>
    </p:spTree>
    <p:extLst>
      <p:ext uri="{BB962C8B-B14F-4D97-AF65-F5344CB8AC3E}">
        <p14:creationId xmlns:p14="http://schemas.microsoft.com/office/powerpoint/2010/main" val="419480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404814-6E99-4581-B08A-EEFF06465D32}" type="datetimeFigureOut">
              <a:rPr lang="fr-FR" smtClean="0"/>
              <a:pPr/>
              <a:t>05/04/2018</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B2F0E7-A09B-4B1C-A310-4F19D63D6AC2}" type="slidenum">
              <a:rPr lang="fr-FR" smtClean="0"/>
              <a:pPr/>
              <a:t>‹N°›</a:t>
            </a:fld>
            <a:endParaRPr lang="fr-FR"/>
          </a:p>
        </p:txBody>
      </p:sp>
    </p:spTree>
    <p:extLst>
      <p:ext uri="{BB962C8B-B14F-4D97-AF65-F5344CB8AC3E}">
        <p14:creationId xmlns:p14="http://schemas.microsoft.com/office/powerpoint/2010/main" val="5280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a:t>
            </a:fld>
            <a:endParaRPr lang="fr-FR"/>
          </a:p>
        </p:txBody>
      </p:sp>
    </p:spTree>
    <p:extLst>
      <p:ext uri="{BB962C8B-B14F-4D97-AF65-F5344CB8AC3E}">
        <p14:creationId xmlns:p14="http://schemas.microsoft.com/office/powerpoint/2010/main" val="300000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10</a:t>
            </a:fld>
            <a:endParaRPr lang="fr-FR"/>
          </a:p>
        </p:txBody>
      </p:sp>
    </p:spTree>
    <p:extLst>
      <p:ext uri="{BB962C8B-B14F-4D97-AF65-F5344CB8AC3E}">
        <p14:creationId xmlns:p14="http://schemas.microsoft.com/office/powerpoint/2010/main" val="83198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Quand</a:t>
            </a:r>
            <a:r>
              <a:rPr lang="fr-FR" baseline="0" dirty="0" smtClean="0"/>
              <a:t> nous avons imaginé ce jeu, nous avons envisagé un format série</a:t>
            </a:r>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11</a:t>
            </a:fld>
            <a:endParaRPr lang="fr-FR"/>
          </a:p>
        </p:txBody>
      </p:sp>
    </p:spTree>
    <p:extLst>
      <p:ext uri="{BB962C8B-B14F-4D97-AF65-F5344CB8AC3E}">
        <p14:creationId xmlns:p14="http://schemas.microsoft.com/office/powerpoint/2010/main" val="37425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12</a:t>
            </a:fld>
            <a:endParaRPr lang="fr-FR"/>
          </a:p>
        </p:txBody>
      </p:sp>
    </p:spTree>
    <p:extLst>
      <p:ext uri="{BB962C8B-B14F-4D97-AF65-F5344CB8AC3E}">
        <p14:creationId xmlns:p14="http://schemas.microsoft.com/office/powerpoint/2010/main" val="354041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13</a:t>
            </a:fld>
            <a:endParaRPr lang="fr-FR"/>
          </a:p>
        </p:txBody>
      </p:sp>
    </p:spTree>
    <p:extLst>
      <p:ext uri="{BB962C8B-B14F-4D97-AF65-F5344CB8AC3E}">
        <p14:creationId xmlns:p14="http://schemas.microsoft.com/office/powerpoint/2010/main" val="226001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dirty="0" smtClean="0"/>
              <a:t>paramédical - soins : infirmier - aide soignante - AMP - ASG- rééducateurs (Kiné psychomotricien orthophoniste ergothérapeute ) – psychologue</a:t>
            </a:r>
          </a:p>
          <a:p>
            <a:pPr lvl="2"/>
            <a:r>
              <a:rPr lang="fr-FR" dirty="0" smtClean="0"/>
              <a:t>médical : médecin coordinateur et généraliste </a:t>
            </a:r>
          </a:p>
          <a:p>
            <a:pPr lvl="2"/>
            <a:r>
              <a:rPr lang="fr-FR" dirty="0" smtClean="0"/>
              <a:t>hébergement : directeur / personnel administratif accueil agent de maintenance restauration lingerie ASH animateur </a:t>
            </a:r>
            <a:br>
              <a:rPr lang="fr-FR" dirty="0" smtClean="0"/>
            </a:br>
            <a:r>
              <a:rPr lang="fr-FR" dirty="0" smtClean="0"/>
              <a:t>Visiteur : autres / famille / bénévole</a:t>
            </a:r>
          </a:p>
          <a:p>
            <a:pPr lvl="2"/>
            <a:r>
              <a:rPr lang="fr-FR" sz="3600" dirty="0" smtClean="0"/>
              <a:t>Un (des) objectif(s) à atteindre</a:t>
            </a:r>
          </a:p>
          <a:p>
            <a:r>
              <a:rPr lang="fr-FR" sz="3600" dirty="0" smtClean="0"/>
              <a:t>Des choix , décisions à prendre (épreuves)</a:t>
            </a:r>
          </a:p>
          <a:p>
            <a:r>
              <a:rPr lang="fr-FR" sz="3600" dirty="0" smtClean="0"/>
              <a:t>Les choix génèrent des conséquences</a:t>
            </a:r>
          </a:p>
          <a:p>
            <a:r>
              <a:rPr lang="fr-FR" sz="3600" dirty="0" smtClean="0"/>
              <a:t>Les conséquences conduisent à des feedbacks</a:t>
            </a:r>
          </a:p>
          <a:p>
            <a:pPr lvl="1"/>
            <a:r>
              <a:rPr lang="fr-FR" altLang="fr-FR" sz="3200" dirty="0" smtClean="0"/>
              <a:t>Il doit offrir </a:t>
            </a:r>
            <a:r>
              <a:rPr lang="fr-FR" altLang="fr-FR" sz="3200" b="1" dirty="0" smtClean="0"/>
              <a:t>le </a:t>
            </a:r>
            <a:r>
              <a:rPr lang="fr-FR" altLang="fr-FR" sz="3200" b="1" dirty="0" err="1" smtClean="0"/>
              <a:t>game</a:t>
            </a:r>
            <a:r>
              <a:rPr lang="fr-FR" altLang="fr-FR" sz="3200" dirty="0" smtClean="0"/>
              <a:t>, soit le défi de gagner ou de perdre, et surtout </a:t>
            </a:r>
            <a:r>
              <a:rPr lang="fr-FR" altLang="fr-FR" sz="3200" b="1" dirty="0" smtClean="0"/>
              <a:t>le </a:t>
            </a:r>
            <a:r>
              <a:rPr lang="fr-FR" altLang="fr-FR" sz="3200" b="1" dirty="0" err="1" smtClean="0"/>
              <a:t>play</a:t>
            </a:r>
            <a:r>
              <a:rPr lang="fr-FR" altLang="fr-FR" sz="3200" dirty="0" smtClean="0"/>
              <a:t> : du plaisir, de l’excitation, de la fantaisie. </a:t>
            </a:r>
          </a:p>
          <a:p>
            <a:pPr lvl="1"/>
            <a:r>
              <a:rPr lang="fr-FR" sz="3200" dirty="0" smtClean="0"/>
              <a:t>Il doit immerger le joueur dans un univers</a:t>
            </a:r>
          </a:p>
          <a:p>
            <a:pPr lvl="1"/>
            <a:r>
              <a:rPr lang="fr-FR" dirty="0" smtClean="0"/>
              <a:t>Expert</a:t>
            </a:r>
          </a:p>
          <a:p>
            <a:pPr lvl="2"/>
            <a:r>
              <a:rPr lang="fr-FR" dirty="0" smtClean="0"/>
              <a:t>France </a:t>
            </a:r>
            <a:r>
              <a:rPr lang="fr-FR" dirty="0" err="1" smtClean="0"/>
              <a:t>Borgey</a:t>
            </a:r>
            <a:endParaRPr lang="fr-FR" dirty="0" smtClean="0"/>
          </a:p>
          <a:p>
            <a:pPr lvl="2"/>
            <a:r>
              <a:rPr lang="fr-FR" dirty="0" smtClean="0"/>
              <a:t>Julia Dina</a:t>
            </a:r>
          </a:p>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14</a:t>
            </a:fld>
            <a:endParaRPr lang="fr-FR"/>
          </a:p>
        </p:txBody>
      </p:sp>
    </p:spTree>
    <p:extLst>
      <p:ext uri="{BB962C8B-B14F-4D97-AF65-F5344CB8AC3E}">
        <p14:creationId xmlns:p14="http://schemas.microsoft.com/office/powerpoint/2010/main" val="61642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Nicolas va vous présenter une</a:t>
            </a:r>
            <a:r>
              <a:rPr lang="fr-FR" baseline="0" dirty="0" smtClean="0"/>
              <a:t> présentation</a:t>
            </a:r>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15</a:t>
            </a:fld>
            <a:endParaRPr lang="fr-FR"/>
          </a:p>
        </p:txBody>
      </p:sp>
    </p:spTree>
    <p:extLst>
      <p:ext uri="{BB962C8B-B14F-4D97-AF65-F5344CB8AC3E}">
        <p14:creationId xmlns:p14="http://schemas.microsoft.com/office/powerpoint/2010/main" val="46847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16</a:t>
            </a:fld>
            <a:endParaRPr lang="fr-FR"/>
          </a:p>
        </p:txBody>
      </p:sp>
    </p:spTree>
    <p:extLst>
      <p:ext uri="{BB962C8B-B14F-4D97-AF65-F5344CB8AC3E}">
        <p14:creationId xmlns:p14="http://schemas.microsoft.com/office/powerpoint/2010/main" val="145269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Calcul : mix du Nombre heures raisonnables sur service /</a:t>
            </a:r>
            <a:r>
              <a:rPr lang="fr-FR" baseline="0" dirty="0" smtClean="0"/>
              <a:t> </a:t>
            </a:r>
            <a:r>
              <a:rPr lang="fr-FR" dirty="0" smtClean="0"/>
              <a:t>Choix de la vidéo car compétences en interne</a:t>
            </a:r>
            <a:r>
              <a:rPr lang="fr-FR" baseline="0" dirty="0" smtClean="0"/>
              <a:t> / </a:t>
            </a:r>
            <a:r>
              <a:rPr lang="fr-FR" dirty="0" smtClean="0"/>
              <a:t>Estimation du nombre de mois nécessaires pour un jeu  vidéo de 20 mn</a:t>
            </a:r>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17</a:t>
            </a:fld>
            <a:endParaRPr lang="fr-FR"/>
          </a:p>
        </p:txBody>
      </p:sp>
    </p:spTree>
    <p:extLst>
      <p:ext uri="{BB962C8B-B14F-4D97-AF65-F5344CB8AC3E}">
        <p14:creationId xmlns:p14="http://schemas.microsoft.com/office/powerpoint/2010/main" val="215710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18</a:t>
            </a:fld>
            <a:endParaRPr lang="fr-FR"/>
          </a:p>
        </p:txBody>
      </p:sp>
    </p:spTree>
    <p:extLst>
      <p:ext uri="{BB962C8B-B14F-4D97-AF65-F5344CB8AC3E}">
        <p14:creationId xmlns:p14="http://schemas.microsoft.com/office/powerpoint/2010/main" val="322240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19</a:t>
            </a:fld>
            <a:endParaRPr lang="fr-FR"/>
          </a:p>
        </p:txBody>
      </p:sp>
    </p:spTree>
    <p:extLst>
      <p:ext uri="{BB962C8B-B14F-4D97-AF65-F5344CB8AC3E}">
        <p14:creationId xmlns:p14="http://schemas.microsoft.com/office/powerpoint/2010/main" val="263041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Développer un </a:t>
            </a:r>
            <a:r>
              <a:rPr lang="fr-FR" dirty="0" err="1" smtClean="0"/>
              <a:t>sérious</a:t>
            </a:r>
            <a:r>
              <a:rPr lang="fr-FR" dirty="0" smtClean="0"/>
              <a:t> </a:t>
            </a:r>
            <a:r>
              <a:rPr lang="fr-FR" dirty="0" err="1" smtClean="0"/>
              <a:t>game</a:t>
            </a:r>
            <a:r>
              <a:rPr lang="fr-FR" dirty="0" smtClean="0"/>
              <a:t>, c’est une grande aventure (presqu’un jeu  sérieux avec des</a:t>
            </a:r>
            <a:r>
              <a:rPr lang="fr-FR" baseline="0" dirty="0" smtClean="0"/>
              <a:t> épreuves, des découvertes, des décisions à prendre, des interactions avec des acteurs qui apparaissent tout au long de l’aventure, des erreurs, des compétences acquises et des victoires et des bonus) tout cela dans la joie, l’excitation (presque toujours !!) enfin du </a:t>
            </a:r>
            <a:r>
              <a:rPr lang="fr-FR" baseline="0" dirty="0" err="1" smtClean="0"/>
              <a:t>game</a:t>
            </a:r>
            <a:r>
              <a:rPr lang="fr-FR" baseline="0" dirty="0" smtClean="0"/>
              <a:t> et du </a:t>
            </a:r>
            <a:r>
              <a:rPr lang="fr-FR" baseline="0" dirty="0" err="1" smtClean="0"/>
              <a:t>play</a:t>
            </a:r>
            <a:r>
              <a:rPr lang="fr-FR" baseline="0" dirty="0" smtClean="0"/>
              <a:t> </a:t>
            </a:r>
          </a:p>
          <a:p>
            <a:r>
              <a:rPr lang="fr-FR" baseline="0" dirty="0" smtClean="0"/>
              <a:t>Mais avant tout une équipe</a:t>
            </a:r>
          </a:p>
          <a:p>
            <a:r>
              <a:rPr lang="fr-FR" baseline="0" dirty="0" smtClean="0"/>
              <a:t>Nous allons vous raconter cette belle aventure et nous présenterons au moment ou nous entrons en scène</a:t>
            </a:r>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a:t>
            </a:fld>
            <a:endParaRPr lang="fr-FR"/>
          </a:p>
        </p:txBody>
      </p:sp>
    </p:spTree>
    <p:extLst>
      <p:ext uri="{BB962C8B-B14F-4D97-AF65-F5344CB8AC3E}">
        <p14:creationId xmlns:p14="http://schemas.microsoft.com/office/powerpoint/2010/main" val="287463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individus et leurs interactions avant les processus et les outils</a:t>
            </a:r>
          </a:p>
          <a:p>
            <a:r>
              <a:rPr lang="fr-FR" dirty="0" smtClean="0"/>
              <a:t>Des fonctionnalités opérationnelles avant la documentation</a:t>
            </a:r>
          </a:p>
          <a:p>
            <a:r>
              <a:rPr lang="fr-FR" dirty="0" smtClean="0"/>
              <a:t>Collaboration avec le client plutôt que contractualisation des relations</a:t>
            </a:r>
          </a:p>
          <a:p>
            <a:r>
              <a:rPr lang="fr-FR" dirty="0" smtClean="0"/>
              <a:t>Acceptation du changement plutôt que conformité aux plans</a:t>
            </a:r>
          </a:p>
          <a:p>
            <a:endParaRPr lang="fr-FR" dirty="0" smtClean="0"/>
          </a:p>
          <a:p>
            <a:r>
              <a:rPr lang="fr-FR" dirty="0" smtClean="0"/>
              <a:t>Tes des outils auteurs (IT Studio VT studio editor)</a:t>
            </a:r>
          </a:p>
          <a:p>
            <a:endParaRPr lang="fr-FR" dirty="0" smtClean="0"/>
          </a:p>
          <a:p>
            <a:r>
              <a:rPr lang="fr-FR" dirty="0" smtClean="0"/>
              <a:t>Beaucoup de choses sur les usages ! </a:t>
            </a:r>
          </a:p>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20</a:t>
            </a:fld>
            <a:endParaRPr lang="fr-FR"/>
          </a:p>
        </p:txBody>
      </p:sp>
    </p:spTree>
    <p:extLst>
      <p:ext uri="{BB962C8B-B14F-4D97-AF65-F5344CB8AC3E}">
        <p14:creationId xmlns:p14="http://schemas.microsoft.com/office/powerpoint/2010/main" val="45514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Test des outils auteurs (IT Studio VTS Editor)</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21</a:t>
            </a:fld>
            <a:endParaRPr lang="fr-FR"/>
          </a:p>
        </p:txBody>
      </p:sp>
    </p:spTree>
    <p:extLst>
      <p:ext uri="{BB962C8B-B14F-4D97-AF65-F5344CB8AC3E}">
        <p14:creationId xmlns:p14="http://schemas.microsoft.com/office/powerpoint/2010/main" val="800386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22</a:t>
            </a:fld>
            <a:endParaRPr lang="fr-FR"/>
          </a:p>
        </p:txBody>
      </p:sp>
    </p:spTree>
    <p:extLst>
      <p:ext uri="{BB962C8B-B14F-4D97-AF65-F5344CB8AC3E}">
        <p14:creationId xmlns:p14="http://schemas.microsoft.com/office/powerpoint/2010/main" val="569590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23</a:t>
            </a:fld>
            <a:endParaRPr lang="fr-FR"/>
          </a:p>
        </p:txBody>
      </p:sp>
    </p:spTree>
    <p:extLst>
      <p:ext uri="{BB962C8B-B14F-4D97-AF65-F5344CB8AC3E}">
        <p14:creationId xmlns:p14="http://schemas.microsoft.com/office/powerpoint/2010/main" val="3158545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24</a:t>
            </a:fld>
            <a:endParaRPr lang="fr-FR"/>
          </a:p>
        </p:txBody>
      </p:sp>
    </p:spTree>
    <p:extLst>
      <p:ext uri="{BB962C8B-B14F-4D97-AF65-F5344CB8AC3E}">
        <p14:creationId xmlns:p14="http://schemas.microsoft.com/office/powerpoint/2010/main" val="266101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25</a:t>
            </a:fld>
            <a:endParaRPr lang="fr-FR"/>
          </a:p>
        </p:txBody>
      </p:sp>
    </p:spTree>
    <p:extLst>
      <p:ext uri="{BB962C8B-B14F-4D97-AF65-F5344CB8AC3E}">
        <p14:creationId xmlns:p14="http://schemas.microsoft.com/office/powerpoint/2010/main" val="3226955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26</a:t>
            </a:fld>
            <a:endParaRPr lang="fr-FR"/>
          </a:p>
        </p:txBody>
      </p:sp>
    </p:spTree>
    <p:extLst>
      <p:ext uri="{BB962C8B-B14F-4D97-AF65-F5344CB8AC3E}">
        <p14:creationId xmlns:p14="http://schemas.microsoft.com/office/powerpoint/2010/main" val="2189839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800" dirty="0" smtClean="0"/>
              <a:t>La simple mise à disposition d'un jeu ne semble pas changer grand-chose à ce que les élèves apprennent. [...] La médiation de l'enseignant, qui pense la place du jeu dans une démarche d'apprentissage, reste donc indispensable.*</a:t>
            </a:r>
          </a:p>
          <a:p>
            <a:pPr lvl="1" algn="r"/>
            <a:r>
              <a:rPr lang="fr-FR" sz="2000" i="1" dirty="0" smtClean="0"/>
              <a:t>*Hochet (2011)</a:t>
            </a:r>
          </a:p>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27</a:t>
            </a:fld>
            <a:endParaRPr lang="fr-FR"/>
          </a:p>
        </p:txBody>
      </p:sp>
    </p:spTree>
    <p:extLst>
      <p:ext uri="{BB962C8B-B14F-4D97-AF65-F5344CB8AC3E}">
        <p14:creationId xmlns:p14="http://schemas.microsoft.com/office/powerpoint/2010/main" val="57441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3</a:t>
            </a:fld>
            <a:endParaRPr lang="fr-FR"/>
          </a:p>
        </p:txBody>
      </p:sp>
    </p:spTree>
    <p:extLst>
      <p:ext uri="{BB962C8B-B14F-4D97-AF65-F5344CB8AC3E}">
        <p14:creationId xmlns:p14="http://schemas.microsoft.com/office/powerpoint/2010/main" val="387941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2213">
              <a:defRPr/>
            </a:pPr>
            <a:r>
              <a:rPr lang="fr-FR" dirty="0" smtClean="0"/>
              <a:t>L’université de Caen Normandie développe</a:t>
            </a:r>
            <a:r>
              <a:rPr lang="fr-FR" baseline="0" dirty="0" smtClean="0"/>
              <a:t> des nombreuses e-formations, Ce projet a été développé dans le cadre des dispositifs Management du social et de la santé,</a:t>
            </a:r>
          </a:p>
          <a:p>
            <a:pPr defTabSz="882213">
              <a:defRPr/>
            </a:pPr>
            <a:r>
              <a:rPr lang="fr-FR" baseline="0" dirty="0" smtClean="0"/>
              <a:t>Particularités : équipe pédagogique est composée principalement de professionnels, profils des étudiants et aide financière</a:t>
            </a:r>
          </a:p>
          <a:p>
            <a:pPr defTabSz="882213">
              <a:defRPr/>
            </a:pPr>
            <a:endParaRPr lang="fr-FR" dirty="0" smtClean="0"/>
          </a:p>
          <a:p>
            <a:pPr defTabSz="882213">
              <a:defRPr/>
            </a:pPr>
            <a:r>
              <a:rPr lang="fr-FR" dirty="0" smtClean="0"/>
              <a:t>IDEFI-TIL </a:t>
            </a:r>
            <a:r>
              <a:rPr lang="fr-FR" dirty="0"/>
              <a:t>porte donc sur le développement de l'enseignement tout au long de la vie appliqué, pour la démonstration, au secteur de la longévité. En effet, l’augmentation du nombre de personnes âgées, autonomes et plus ou moins dépendantes, en bonne santé ou non, pose d’importantes questions de santé publique. Ce phénomène démographique fait également apparaître de nouveaux besoins de services et d'accompagnement autour d'une nouvelle dynamique économique appelée la « silver economy ». Des nouveaux métiers sont en train d'émerger et il n’existe aucune formation universitaire adaptée. </a:t>
            </a:r>
            <a:r>
              <a:rPr lang="fr-FR" b="1" dirty="0"/>
              <a:t>IDEFI-TIL pourra ainsi contribuer à répondre aux forts enjeux de croissance du secteur et du marché de l'emploi, en renforçant l'offre de formation universitaire en gérontologie et en structurant de nouvelles filières de formations initiales et continues, adaptées à la multiplicité des métiers concernés par l'allongement de la vie.</a:t>
            </a:r>
            <a:r>
              <a:rPr lang="fr-FR" dirty="0"/>
              <a:t> Ces nouvelles filières de formations d'excellence doivent pouvoir être exportées à l'</a:t>
            </a:r>
            <a:r>
              <a:rPr lang="fr-FR" b="1" dirty="0"/>
              <a:t>international</a:t>
            </a:r>
            <a:r>
              <a:rPr lang="fr-FR" dirty="0"/>
              <a:t> et notamment vers les pays en voie de développement. Ils sont en effet confrontés au vieillissement de leur population à un rythme aujourd'hui bien plus rapide que dans les pays développés et, pour la plupart, ne disposent pas d'une offre d'enseignement supérieur en gérontologie. Là encore, le croisement des bases de connaissance numérique et la formation de tuteurs professionnels va démultiplier les forces d'enseignement. </a:t>
            </a:r>
            <a:r>
              <a:rPr lang="fr-FR" b="1" dirty="0"/>
              <a:t>Le rayonnement universitaire de la France à l'international est aussi un enjeu majeur du projet TIL</a:t>
            </a:r>
            <a:r>
              <a:rPr lang="fr-FR" dirty="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6246F44-F9FE-4464-B4B0-E3618C5800A5}" type="slidenum">
              <a:rPr lang="fr-FR" smtClean="0"/>
              <a:pPr/>
              <a:t>4</a:t>
            </a:fld>
            <a:endParaRPr lang="fr-FR" dirty="0"/>
          </a:p>
        </p:txBody>
      </p:sp>
    </p:spTree>
    <p:extLst>
      <p:ext uri="{BB962C8B-B14F-4D97-AF65-F5344CB8AC3E}">
        <p14:creationId xmlns:p14="http://schemas.microsoft.com/office/powerpoint/2010/main" val="393787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5</a:t>
            </a:fld>
            <a:endParaRPr lang="fr-FR"/>
          </a:p>
        </p:txBody>
      </p:sp>
    </p:spTree>
    <p:extLst>
      <p:ext uri="{BB962C8B-B14F-4D97-AF65-F5344CB8AC3E}">
        <p14:creationId xmlns:p14="http://schemas.microsoft.com/office/powerpoint/2010/main" val="46809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6</a:t>
            </a:fld>
            <a:endParaRPr lang="fr-FR"/>
          </a:p>
        </p:txBody>
      </p:sp>
    </p:spTree>
    <p:extLst>
      <p:ext uri="{BB962C8B-B14F-4D97-AF65-F5344CB8AC3E}">
        <p14:creationId xmlns:p14="http://schemas.microsoft.com/office/powerpoint/2010/main" val="23064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Réseau</a:t>
            </a:r>
            <a:r>
              <a:rPr lang="fr-FR" baseline="0" dirty="0" smtClean="0"/>
              <a:t> </a:t>
            </a:r>
            <a:r>
              <a:rPr lang="fr-FR" baseline="0" dirty="0" err="1" smtClean="0"/>
              <a:t>Cepias</a:t>
            </a:r>
            <a:r>
              <a:rPr lang="fr-FR" baseline="0" dirty="0" smtClean="0"/>
              <a:t> Normandie </a:t>
            </a:r>
            <a:r>
              <a:rPr lang="fr-FR" b="1" dirty="0" smtClean="0"/>
              <a:t>Le Centre d’appui pour la Prévention des Infections Associées aux Soins</a:t>
            </a:r>
          </a:p>
          <a:p>
            <a:endParaRPr lang="fr-FR" baseline="0" dirty="0" smtClean="0"/>
          </a:p>
          <a:p>
            <a:r>
              <a:rPr lang="fr-FR" baseline="0" dirty="0" smtClean="0"/>
              <a:t>Réseau </a:t>
            </a:r>
            <a:r>
              <a:rPr lang="fr-FR" baseline="0" dirty="0" err="1" smtClean="0"/>
              <a:t>Qualva</a:t>
            </a:r>
            <a:r>
              <a:rPr lang="fr-FR" baseline="0" dirty="0" smtClean="0"/>
              <a:t> Réseau normand Qualité santé</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Ingénieure pédagogique – chef de projet (Moi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Démarche</a:t>
            </a:r>
            <a:r>
              <a:rPr lang="fr-FR" baseline="0" dirty="0" smtClean="0"/>
              <a:t> d’innovation pédagogique (travail  collaboratif à distance  </a:t>
            </a:r>
            <a:r>
              <a:rPr lang="fr-FR" baseline="0" dirty="0" err="1" smtClean="0"/>
              <a:t>evaluation</a:t>
            </a:r>
            <a:r>
              <a:rPr lang="fr-FR" baseline="0" dirty="0" smtClean="0"/>
              <a:t> par les pairs les open Badge)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Projet de </a:t>
            </a:r>
            <a:r>
              <a:rPr lang="fr-FR" baseline="0" dirty="0" err="1" smtClean="0"/>
              <a:t>serious</a:t>
            </a:r>
            <a:r>
              <a:rPr lang="fr-FR" baseline="0" dirty="0" smtClean="0"/>
              <a:t> </a:t>
            </a:r>
            <a:r>
              <a:rPr lang="fr-FR" baseline="0" dirty="0" err="1" smtClean="0"/>
              <a:t>game</a:t>
            </a:r>
            <a:r>
              <a:rPr lang="fr-FR" baseline="0" dirty="0" smtClean="0"/>
              <a:t> initié en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Recherche, benchmark sur les jeux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Croquis sur bloc en fin de réunion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7</a:t>
            </a:fld>
            <a:endParaRPr lang="fr-FR"/>
          </a:p>
        </p:txBody>
      </p:sp>
    </p:spTree>
    <p:extLst>
      <p:ext uri="{BB962C8B-B14F-4D97-AF65-F5344CB8AC3E}">
        <p14:creationId xmlns:p14="http://schemas.microsoft.com/office/powerpoint/2010/main" val="34856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8</a:t>
            </a:fld>
            <a:endParaRPr lang="fr-FR"/>
          </a:p>
        </p:txBody>
      </p:sp>
    </p:spTree>
    <p:extLst>
      <p:ext uri="{BB962C8B-B14F-4D97-AF65-F5344CB8AC3E}">
        <p14:creationId xmlns:p14="http://schemas.microsoft.com/office/powerpoint/2010/main" val="277764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tous ses ingrédients, on peut se lancer dans l’aventure, </a:t>
            </a:r>
          </a:p>
          <a:p>
            <a:r>
              <a:rPr lang="fr-FR" dirty="0" smtClean="0"/>
              <a:t>Evidemment ce n’est pas suffisant :</a:t>
            </a:r>
            <a:r>
              <a:rPr lang="fr-FR" baseline="0" dirty="0" smtClean="0"/>
              <a:t> quid du budget , du planning mais si ces éléments de contexte ne sont pas réunis l’aventure risque d’être encore plus périlleuse</a:t>
            </a:r>
            <a:endParaRPr lang="fr-FR" dirty="0"/>
          </a:p>
        </p:txBody>
      </p:sp>
      <p:sp>
        <p:nvSpPr>
          <p:cNvPr id="4" name="Espace réservé du numéro de diapositive 3"/>
          <p:cNvSpPr>
            <a:spLocks noGrp="1"/>
          </p:cNvSpPr>
          <p:nvPr>
            <p:ph type="sldNum" sz="quarter" idx="10"/>
          </p:nvPr>
        </p:nvSpPr>
        <p:spPr/>
        <p:txBody>
          <a:bodyPr/>
          <a:lstStyle/>
          <a:p>
            <a:fld id="{02B2F0E7-A09B-4B1C-A310-4F19D63D6AC2}" type="slidenum">
              <a:rPr lang="fr-FR" smtClean="0"/>
              <a:pPr/>
              <a:t>9</a:t>
            </a:fld>
            <a:endParaRPr lang="fr-FR"/>
          </a:p>
        </p:txBody>
      </p:sp>
    </p:spTree>
    <p:extLst>
      <p:ext uri="{BB962C8B-B14F-4D97-AF65-F5344CB8AC3E}">
        <p14:creationId xmlns:p14="http://schemas.microsoft.com/office/powerpoint/2010/main" val="23711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p:cNvSpPr/>
          <p:nvPr userDrawn="1"/>
        </p:nvSpPr>
        <p:spPr>
          <a:xfrm>
            <a:off x="318655" y="2331881"/>
            <a:ext cx="8520545" cy="3468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318655" y="2331881"/>
            <a:ext cx="8495737" cy="1178081"/>
          </a:xfrm>
        </p:spPr>
        <p:txBody>
          <a:bodyPr anchor="b">
            <a:normAutofit/>
          </a:bodyPr>
          <a:lstStyle>
            <a:lvl1pPr algn="ctr">
              <a:defRPr sz="4400">
                <a:solidFill>
                  <a:schemeClr val="bg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18656" y="3602038"/>
            <a:ext cx="8495736" cy="9699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a:xfrm>
            <a:off x="7464056" y="5074196"/>
            <a:ext cx="1009863" cy="365125"/>
          </a:xfrm>
        </p:spPr>
        <p:txBody>
          <a:bodyPr/>
          <a:lstStyle>
            <a:lvl1pPr algn="ctr">
              <a:defRPr>
                <a:solidFill>
                  <a:schemeClr val="bg1"/>
                </a:solidFill>
              </a:defRPr>
            </a:lvl1pPr>
          </a:lstStyle>
          <a:p>
            <a:fld id="{FFDD10CF-8CD6-4EF5-9473-148E0D563ABB}" type="datetime1">
              <a:rPr lang="fr-FR" smtClean="0"/>
              <a:pPr/>
              <a:t>05/04/2018</a:t>
            </a:fld>
            <a:endParaRPr lang="fr-FR" dirty="0"/>
          </a:p>
        </p:txBody>
      </p:sp>
      <p:sp>
        <p:nvSpPr>
          <p:cNvPr id="5" name="Espace réservé du pied de page 4"/>
          <p:cNvSpPr>
            <a:spLocks noGrp="1"/>
          </p:cNvSpPr>
          <p:nvPr>
            <p:ph type="ftr" sz="quarter" idx="11"/>
          </p:nvPr>
        </p:nvSpPr>
        <p:spPr>
          <a:xfrm>
            <a:off x="318655" y="5053461"/>
            <a:ext cx="7145401" cy="365125"/>
          </a:xfrm>
        </p:spPr>
        <p:txBody>
          <a:bodyPr/>
          <a:lstStyle>
            <a:lvl1pPr algn="r">
              <a:defRPr>
                <a:solidFill>
                  <a:schemeClr val="bg1"/>
                </a:solidFill>
              </a:defRPr>
            </a:lvl1pPr>
          </a:lstStyle>
          <a:p>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633" y="161065"/>
            <a:ext cx="2017780" cy="2017780"/>
          </a:xfrm>
          <a:prstGeom prst="rect">
            <a:avLst/>
          </a:prstGeom>
          <a:noFill/>
          <a:ln>
            <a:noFill/>
          </a:ln>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821" y="5688137"/>
            <a:ext cx="2872322" cy="734561"/>
          </a:xfrm>
          <a:prstGeom prst="rect">
            <a:avLst/>
          </a:prstGeom>
          <a:noFill/>
          <a:ln w="38100">
            <a:noFill/>
          </a:ln>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4056" y="5518289"/>
            <a:ext cx="1044367" cy="1174611"/>
          </a:xfrm>
          <a:prstGeom prst="rect">
            <a:avLst/>
          </a:prstGeom>
          <a:noFill/>
          <a:ln>
            <a:noFill/>
          </a:ln>
        </p:spPr>
      </p:pic>
      <p:sp>
        <p:nvSpPr>
          <p:cNvPr id="19" name="Rectangle dégradé"/>
          <p:cNvSpPr/>
          <p:nvPr userDrawn="1"/>
        </p:nvSpPr>
        <p:spPr>
          <a:xfrm>
            <a:off x="318655" y="1655979"/>
            <a:ext cx="8520545" cy="607322"/>
          </a:xfrm>
          <a:prstGeom prst="rect">
            <a:avLst/>
          </a:prstGeom>
          <a:gradFill flip="none" rotWithShape="1">
            <a:gsLst>
              <a:gs pos="0">
                <a:schemeClr val="accent1"/>
              </a:gs>
              <a:gs pos="78000">
                <a:schemeClr val="accent1">
                  <a:lumMod val="60000"/>
                  <a:lumOff val="4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userDrawn="1"/>
        </p:nvSpPr>
        <p:spPr>
          <a:xfrm rot="5400000">
            <a:off x="244738" y="1761770"/>
            <a:ext cx="447970" cy="386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userDrawn="1"/>
        </p:nvSpPr>
        <p:spPr>
          <a:xfrm>
            <a:off x="861060" y="1724559"/>
            <a:ext cx="79781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err="1" smtClean="0">
                <a:solidFill>
                  <a:schemeClr val="bg1"/>
                </a:solidFill>
                <a:effectLst/>
                <a:latin typeface="+mn-lt"/>
                <a:ea typeface="+mn-ea"/>
                <a:cs typeface="+mn-cs"/>
              </a:rPr>
              <a:t>JaSPer</a:t>
            </a:r>
            <a:r>
              <a:rPr lang="fr-FR" sz="2400" b="1" kern="1200" dirty="0" smtClean="0">
                <a:solidFill>
                  <a:schemeClr val="bg1"/>
                </a:solidFill>
                <a:effectLst/>
                <a:latin typeface="+mn-lt"/>
                <a:ea typeface="+mn-ea"/>
                <a:cs typeface="+mn-cs"/>
              </a:rPr>
              <a:t> [Jeu Sérieux Prévention Ehpad] </a:t>
            </a:r>
            <a:endParaRPr lang="fr-FR" sz="2400" kern="1200" dirty="0" smtClean="0">
              <a:solidFill>
                <a:schemeClr val="bg1"/>
              </a:solidFill>
              <a:effectLst/>
              <a:latin typeface="+mn-lt"/>
              <a:ea typeface="+mn-ea"/>
              <a:cs typeface="+mn-cs"/>
            </a:endParaRPr>
          </a:p>
        </p:txBody>
      </p:sp>
      <p:sp>
        <p:nvSpPr>
          <p:cNvPr id="22" name="Rectangle 21"/>
          <p:cNvSpPr/>
          <p:nvPr userDrawn="1"/>
        </p:nvSpPr>
        <p:spPr>
          <a:xfrm>
            <a:off x="275632" y="1407695"/>
            <a:ext cx="8563568" cy="14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8496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‹N°›</a:t>
            </a:fld>
            <a:endParaRPr lang="fr-FR"/>
          </a:p>
        </p:txBody>
      </p:sp>
      <p:sp>
        <p:nvSpPr>
          <p:cNvPr id="7" name="Bouton d'action : Précédent 6">
            <a:hlinkClick r:id="rId2" action="ppaction://hlinksldjump" highlightClick="1"/>
          </p:cNvPr>
          <p:cNvSpPr/>
          <p:nvPr userDrawn="1"/>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4627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558" r="118"/>
          <a:stretch/>
        </p:blipFill>
        <p:spPr>
          <a:xfrm>
            <a:off x="-24063" y="5825"/>
            <a:ext cx="9168063" cy="6849401"/>
          </a:xfrm>
          <a:prstGeom prst="rect">
            <a:avLst/>
          </a:prstGeom>
        </p:spPr>
      </p:pic>
      <p:sp>
        <p:nvSpPr>
          <p:cNvPr id="16" name="Rectangle 15"/>
          <p:cNvSpPr/>
          <p:nvPr userDrawn="1"/>
        </p:nvSpPr>
        <p:spPr>
          <a:xfrm>
            <a:off x="-24063" y="-21326"/>
            <a:ext cx="9168063" cy="6879326"/>
          </a:xfrm>
          <a:prstGeom prst="rect">
            <a:avLst/>
          </a:prstGeom>
          <a:gradFill flip="none" rotWithShape="1">
            <a:gsLst>
              <a:gs pos="24000">
                <a:schemeClr val="accent1"/>
              </a:gs>
              <a:gs pos="83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316127" y="4343400"/>
            <a:ext cx="8511746" cy="1176157"/>
          </a:xfrm>
        </p:spPr>
        <p:txBody>
          <a:bodyPr anchor="b">
            <a:noAutofit/>
          </a:bodyPr>
          <a:lstStyle>
            <a:lvl1pPr algn="r">
              <a:defRPr sz="4400">
                <a:solidFill>
                  <a:schemeClr val="bg1"/>
                </a:solidFill>
              </a:defRPr>
            </a:lvl1pPr>
          </a:lstStyle>
          <a:p>
            <a:r>
              <a:rPr lang="fr-FR" dirty="0" smtClean="0"/>
              <a:t>Modifiez </a:t>
            </a:r>
            <a:br>
              <a:rPr lang="fr-FR" dirty="0" smtClean="0"/>
            </a:br>
            <a:r>
              <a:rPr lang="fr-FR" dirty="0" smtClean="0"/>
              <a:t>le style du titre</a:t>
            </a:r>
            <a:endParaRPr lang="fr-FR" dirty="0"/>
          </a:p>
        </p:txBody>
      </p:sp>
      <p:sp>
        <p:nvSpPr>
          <p:cNvPr id="3" name="Espace réservé du texte 2"/>
          <p:cNvSpPr>
            <a:spLocks noGrp="1"/>
          </p:cNvSpPr>
          <p:nvPr>
            <p:ph type="body" idx="1"/>
          </p:nvPr>
        </p:nvSpPr>
        <p:spPr>
          <a:xfrm>
            <a:off x="316127" y="5522495"/>
            <a:ext cx="8511746" cy="56715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smtClean="0"/>
              <a:t>Modifiez les styles du texte du masque</a:t>
            </a:r>
          </a:p>
        </p:txBody>
      </p:sp>
      <p:sp>
        <p:nvSpPr>
          <p:cNvPr id="5" name="Espace réservé du pied de page 4"/>
          <p:cNvSpPr>
            <a:spLocks noGrp="1"/>
          </p:cNvSpPr>
          <p:nvPr>
            <p:ph type="ftr" sz="quarter" idx="11"/>
          </p:nvPr>
        </p:nvSpPr>
        <p:spPr/>
        <p:txBody>
          <a:bodyPr/>
          <a:lstStyle>
            <a:lvl1pPr algn="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3EB95A6-23BE-4D29-BA6F-F2EEF6410D1A}" type="slidenum">
              <a:rPr lang="fr-FR" smtClean="0"/>
              <a:pPr/>
              <a:t>‹N°›</a:t>
            </a:fld>
            <a:endParaRPr lang="fr-FR"/>
          </a:p>
        </p:txBody>
      </p:sp>
    </p:spTree>
    <p:extLst>
      <p:ext uri="{BB962C8B-B14F-4D97-AF65-F5344CB8AC3E}">
        <p14:creationId xmlns:p14="http://schemas.microsoft.com/office/powerpoint/2010/main" val="158883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2">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5606" r="5181"/>
          <a:stretch/>
        </p:blipFill>
        <p:spPr>
          <a:xfrm>
            <a:off x="0" y="0"/>
            <a:ext cx="9168063" cy="6858000"/>
          </a:xfrm>
          <a:prstGeom prst="rect">
            <a:avLst/>
          </a:prstGeom>
        </p:spPr>
      </p:pic>
      <p:sp>
        <p:nvSpPr>
          <p:cNvPr id="16" name="Rectangle 15"/>
          <p:cNvSpPr/>
          <p:nvPr userDrawn="1"/>
        </p:nvSpPr>
        <p:spPr>
          <a:xfrm>
            <a:off x="-24063" y="-21326"/>
            <a:ext cx="9168063" cy="6879326"/>
          </a:xfrm>
          <a:prstGeom prst="rect">
            <a:avLst/>
          </a:prstGeom>
          <a:gradFill flip="none" rotWithShape="1">
            <a:gsLst>
              <a:gs pos="24000">
                <a:schemeClr val="accent1"/>
              </a:gs>
              <a:gs pos="83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316127" y="4343400"/>
            <a:ext cx="8511746" cy="1176157"/>
          </a:xfrm>
        </p:spPr>
        <p:txBody>
          <a:bodyPr anchor="b">
            <a:noAutofit/>
          </a:bodyPr>
          <a:lstStyle>
            <a:lvl1pPr algn="r">
              <a:defRPr sz="4400">
                <a:solidFill>
                  <a:schemeClr val="bg1"/>
                </a:solidFill>
              </a:defRPr>
            </a:lvl1pPr>
          </a:lstStyle>
          <a:p>
            <a:r>
              <a:rPr lang="fr-FR" dirty="0" smtClean="0"/>
              <a:t>Modifiez </a:t>
            </a:r>
            <a:br>
              <a:rPr lang="fr-FR" dirty="0" smtClean="0"/>
            </a:br>
            <a:r>
              <a:rPr lang="fr-FR" dirty="0" smtClean="0"/>
              <a:t>le style du titre</a:t>
            </a:r>
            <a:endParaRPr lang="fr-FR" dirty="0"/>
          </a:p>
        </p:txBody>
      </p:sp>
      <p:sp>
        <p:nvSpPr>
          <p:cNvPr id="3" name="Espace réservé du texte 2"/>
          <p:cNvSpPr>
            <a:spLocks noGrp="1"/>
          </p:cNvSpPr>
          <p:nvPr>
            <p:ph type="body" idx="1"/>
          </p:nvPr>
        </p:nvSpPr>
        <p:spPr>
          <a:xfrm>
            <a:off x="316127" y="5522495"/>
            <a:ext cx="8511746" cy="56715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smtClean="0"/>
              <a:t>Modifiez les styles du texte du masque</a:t>
            </a:r>
          </a:p>
        </p:txBody>
      </p:sp>
      <p:sp>
        <p:nvSpPr>
          <p:cNvPr id="5" name="Espace réservé du pied de page 4"/>
          <p:cNvSpPr>
            <a:spLocks noGrp="1"/>
          </p:cNvSpPr>
          <p:nvPr>
            <p:ph type="ftr" sz="quarter" idx="11"/>
          </p:nvPr>
        </p:nvSpPr>
        <p:spPr/>
        <p:txBody>
          <a:bodyPr/>
          <a:lstStyle>
            <a:lvl1pPr algn="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3EB95A6-23BE-4D29-BA6F-F2EEF6410D1A}" type="slidenum">
              <a:rPr lang="fr-FR" smtClean="0"/>
              <a:pPr/>
              <a:t>‹N°›</a:t>
            </a:fld>
            <a:endParaRPr lang="fr-FR"/>
          </a:p>
        </p:txBody>
      </p:sp>
    </p:spTree>
    <p:extLst>
      <p:ext uri="{BB962C8B-B14F-4D97-AF65-F5344CB8AC3E}">
        <p14:creationId xmlns:p14="http://schemas.microsoft.com/office/powerpoint/2010/main" val="125490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16127" y="1825625"/>
            <a:ext cx="4198723"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49" y="1825625"/>
            <a:ext cx="4198723"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81E1179-67F8-467B-A2F5-2FB6FB4A6043}" type="datetime1">
              <a:rPr lang="fr-FR" smtClean="0"/>
              <a:pPr/>
              <a:t>05/04/2018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EB95A6-23BE-4D29-BA6F-F2EEF6410D1A}" type="slidenum">
              <a:rPr lang="fr-FR" smtClean="0"/>
              <a:pPr/>
              <a:t>‹N°›</a:t>
            </a:fld>
            <a:endParaRPr lang="fr-FR"/>
          </a:p>
        </p:txBody>
      </p:sp>
    </p:spTree>
    <p:extLst>
      <p:ext uri="{BB962C8B-B14F-4D97-AF65-F5344CB8AC3E}">
        <p14:creationId xmlns:p14="http://schemas.microsoft.com/office/powerpoint/2010/main" val="28224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16127" y="322596"/>
            <a:ext cx="8511746"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316127" y="1681163"/>
            <a:ext cx="418205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316127" y="2505075"/>
            <a:ext cx="4182055"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1" y="1681163"/>
            <a:ext cx="419872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1" y="2505075"/>
            <a:ext cx="4198722" cy="368458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485A14A8-F1E1-4243-A137-A4E5CCCA5D3C}" type="datetime1">
              <a:rPr lang="fr-FR" smtClean="0"/>
              <a:pPr/>
              <a:t>05/04/2018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EB95A6-23BE-4D29-BA6F-F2EEF6410D1A}" type="slidenum">
              <a:rPr lang="fr-FR" smtClean="0"/>
              <a:pPr/>
              <a:t>‹N°›</a:t>
            </a:fld>
            <a:endParaRPr lang="fr-FR"/>
          </a:p>
        </p:txBody>
      </p:sp>
    </p:spTree>
    <p:extLst>
      <p:ext uri="{BB962C8B-B14F-4D97-AF65-F5344CB8AC3E}">
        <p14:creationId xmlns:p14="http://schemas.microsoft.com/office/powerpoint/2010/main" val="117606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re Bleu générique">
    <p:spTree>
      <p:nvGrpSpPr>
        <p:cNvPr id="1" name=""/>
        <p:cNvGrpSpPr/>
        <p:nvPr/>
      </p:nvGrpSpPr>
      <p:grpSpPr>
        <a:xfrm>
          <a:off x="0" y="0"/>
          <a:ext cx="0" cy="0"/>
          <a:chOff x="0" y="0"/>
          <a:chExt cx="0" cy="0"/>
        </a:xfrm>
      </p:grpSpPr>
      <p:sp>
        <p:nvSpPr>
          <p:cNvPr id="5" name="Rectangle 4"/>
          <p:cNvSpPr/>
          <p:nvPr/>
        </p:nvSpPr>
        <p:spPr>
          <a:xfrm>
            <a:off x="225425" y="2384425"/>
            <a:ext cx="8709025" cy="31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dirty="0"/>
          </a:p>
        </p:txBody>
      </p:sp>
      <p:pic>
        <p:nvPicPr>
          <p:cNvPr id="6" name="Image 5"/>
          <p:cNvPicPr>
            <a:picLocks noChangeAspect="1"/>
          </p:cNvPicPr>
          <p:nvPr/>
        </p:nvPicPr>
        <p:blipFill>
          <a:blip r:embed="rId2" cstate="print">
            <a:duotone>
              <a:prstClr val="black"/>
              <a:schemeClr val="accent4">
                <a:tint val="45000"/>
                <a:satMod val="400000"/>
              </a:schemeClr>
            </a:duotone>
            <a:extLst/>
          </a:blip>
          <a:stretch>
            <a:fillRect/>
          </a:stretch>
        </p:blipFill>
        <p:spPr>
          <a:xfrm>
            <a:off x="628650" y="398493"/>
            <a:ext cx="1258827" cy="1258827"/>
          </a:xfrm>
          <a:prstGeom prst="rect">
            <a:avLst/>
          </a:prstGeom>
        </p:spPr>
      </p:pic>
      <p:sp>
        <p:nvSpPr>
          <p:cNvPr id="8" name="ZoneTexte 7"/>
          <p:cNvSpPr txBox="1"/>
          <p:nvPr/>
        </p:nvSpPr>
        <p:spPr>
          <a:xfrm>
            <a:off x="2108200" y="609600"/>
            <a:ext cx="2225675" cy="793750"/>
          </a:xfrm>
          <a:prstGeom prst="rect">
            <a:avLst/>
          </a:prstGeom>
          <a:noFill/>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ts val="1900"/>
              </a:lnSpc>
              <a:defRPr/>
            </a:pPr>
            <a:r>
              <a:rPr lang="fr-FR" sz="1200" smtClean="0">
                <a:latin typeface="Ubuntu Light" panose="020B0304030602030204" pitchFamily="34" charset="0"/>
              </a:rPr>
              <a:t>UNIVERSITÉ</a:t>
            </a:r>
          </a:p>
          <a:p>
            <a:pPr eaLnBrk="1" hangingPunct="1">
              <a:lnSpc>
                <a:spcPts val="1900"/>
              </a:lnSpc>
              <a:defRPr/>
            </a:pPr>
            <a:r>
              <a:rPr lang="fr-FR" sz="1200" smtClean="0">
                <a:latin typeface="Ubuntu Light" panose="020B0304030602030204" pitchFamily="34" charset="0"/>
              </a:rPr>
              <a:t>CAEN</a:t>
            </a:r>
          </a:p>
          <a:p>
            <a:pPr eaLnBrk="1" hangingPunct="1">
              <a:lnSpc>
                <a:spcPts val="1900"/>
              </a:lnSpc>
              <a:defRPr/>
            </a:pPr>
            <a:r>
              <a:rPr lang="fr-FR" sz="1200" smtClean="0">
                <a:latin typeface="Ubuntu Light" panose="020B0304030602030204" pitchFamily="34" charset="0"/>
              </a:rPr>
              <a:t>NORMANDIE</a:t>
            </a:r>
          </a:p>
        </p:txBody>
      </p:sp>
      <p:sp>
        <p:nvSpPr>
          <p:cNvPr id="2" name="Title 1"/>
          <p:cNvSpPr>
            <a:spLocks noGrp="1"/>
          </p:cNvSpPr>
          <p:nvPr>
            <p:ph type="ctrTitle"/>
          </p:nvPr>
        </p:nvSpPr>
        <p:spPr>
          <a:xfrm>
            <a:off x="1142999" y="2547257"/>
            <a:ext cx="6858001" cy="857250"/>
          </a:xfrm>
        </p:spPr>
        <p:txBody>
          <a:bodyPr anchor="b"/>
          <a:lstStyle>
            <a:lvl1pPr algn="l">
              <a:defRPr sz="2800" b="1">
                <a:solidFill>
                  <a:schemeClr val="bg1"/>
                </a:solidFill>
                <a:latin typeface="Ubuntu" panose="020B0504030602030204" pitchFamily="34" charset="0"/>
              </a:defRPr>
            </a:lvl1pPr>
          </a:lstStyle>
          <a:p>
            <a:r>
              <a:rPr lang="fr-FR" smtClean="0"/>
              <a:t>Cliquez pour modifier le style du titre</a:t>
            </a:r>
            <a:endParaRPr lang="en-US" dirty="0"/>
          </a:p>
        </p:txBody>
      </p:sp>
      <p:sp>
        <p:nvSpPr>
          <p:cNvPr id="3" name="Subtitle 2"/>
          <p:cNvSpPr>
            <a:spLocks noGrp="1"/>
          </p:cNvSpPr>
          <p:nvPr>
            <p:ph type="subTitle" idx="1"/>
          </p:nvPr>
        </p:nvSpPr>
        <p:spPr>
          <a:xfrm>
            <a:off x="1142999" y="3592286"/>
            <a:ext cx="6858001" cy="1151164"/>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7" name="Espace réservé du texte 6"/>
          <p:cNvSpPr>
            <a:spLocks noGrp="1"/>
          </p:cNvSpPr>
          <p:nvPr>
            <p:ph type="body" sz="quarter" idx="10"/>
          </p:nvPr>
        </p:nvSpPr>
        <p:spPr>
          <a:xfrm>
            <a:off x="1142999" y="4858857"/>
            <a:ext cx="6858000" cy="391460"/>
          </a:xfrm>
        </p:spPr>
        <p:txBody>
          <a:bodyPr>
            <a:normAutofit/>
          </a:bodyPr>
          <a:lstStyle>
            <a:lvl1pPr marL="0" indent="0">
              <a:buNone/>
              <a:defRPr sz="1400" cap="all" baseline="0">
                <a:solidFill>
                  <a:schemeClr val="bg1"/>
                </a:solidFill>
                <a:latin typeface="Ubuntu Light" panose="020B0304030602030204" pitchFamily="34" charset="0"/>
              </a:defRPr>
            </a:lvl1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duotone>
              <a:prstClr val="black"/>
              <a:schemeClr val="accent4">
                <a:tint val="45000"/>
                <a:satMod val="400000"/>
              </a:schemeClr>
            </a:duotone>
            <a:extLst/>
          </a:blip>
          <a:stretch>
            <a:fillRect/>
          </a:stretch>
        </p:blipFill>
        <p:spPr>
          <a:xfrm>
            <a:off x="251520" y="188640"/>
            <a:ext cx="1258827" cy="1258827"/>
          </a:xfrm>
          <a:prstGeom prst="rect">
            <a:avLst/>
          </a:prstGeom>
        </p:spPr>
      </p:pic>
      <p:sp>
        <p:nvSpPr>
          <p:cNvPr id="3" name="Bouton d'action : Précédent 2">
            <a:hlinkClick r:id="rId3" action="ppaction://hlinksldjump" highlightClick="1"/>
          </p:cNvPr>
          <p:cNvSpPr/>
          <p:nvPr userDrawn="1"/>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9730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6127" y="316128"/>
            <a:ext cx="8511746" cy="1019377"/>
          </a:xfrm>
          <a:prstGeom prst="rect">
            <a:avLst/>
          </a:prstGeom>
        </p:spPr>
        <p:txBody>
          <a:bodyPr vert="horz" lIns="91440" tIns="45720" rIns="91440" bIns="45720" rtlCol="0" anchor="ctr">
            <a:normAutofit/>
          </a:bodyPr>
          <a:lstStyle/>
          <a:p>
            <a:r>
              <a:rPr lang="fr-FR" dirty="0" smtClean="0"/>
              <a:t>Modifiez </a:t>
            </a:r>
            <a:br>
              <a:rPr lang="fr-FR" dirty="0" smtClean="0"/>
            </a:br>
            <a:r>
              <a:rPr lang="fr-FR" dirty="0" smtClean="0"/>
              <a:t>le style du titre</a:t>
            </a:r>
            <a:endParaRPr lang="fr-FR" dirty="0"/>
          </a:p>
        </p:txBody>
      </p:sp>
      <p:sp>
        <p:nvSpPr>
          <p:cNvPr id="3" name="Espace réservé du texte 2"/>
          <p:cNvSpPr>
            <a:spLocks noGrp="1"/>
          </p:cNvSpPr>
          <p:nvPr>
            <p:ph type="body" idx="1"/>
          </p:nvPr>
        </p:nvSpPr>
        <p:spPr>
          <a:xfrm>
            <a:off x="316127" y="1636295"/>
            <a:ext cx="8511746" cy="4466856"/>
          </a:xfrm>
          <a:prstGeom prst="rect">
            <a:avLst/>
          </a:prstGeom>
        </p:spPr>
        <p:txBody>
          <a:bodyPr vert="horz" lIns="0" tIns="0" rIns="0" bIns="0" rtlCol="0">
            <a:normAutofit/>
          </a:bodyPr>
          <a:lstStyle/>
          <a:p>
            <a:pPr lvl="0"/>
            <a:r>
              <a:rPr lang="fr-FR" dirty="0" smtClean="0"/>
              <a:t>Modifiez</a:t>
            </a:r>
            <a:br>
              <a:rPr lang="fr-FR" dirty="0" smtClean="0"/>
            </a:br>
            <a:r>
              <a:rPr lang="fr-FR" dirty="0" smtClean="0"/>
              <a:t>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16127" y="6173810"/>
            <a:ext cx="10129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AF99C-2FD8-4427-B88D-1360666B8058}" type="datetime1">
              <a:rPr lang="fr-FR" smtClean="0"/>
              <a:pPr/>
              <a:t>05/04/2018</a:t>
            </a:fld>
            <a:endParaRPr lang="fr-FR"/>
          </a:p>
        </p:txBody>
      </p:sp>
      <p:sp>
        <p:nvSpPr>
          <p:cNvPr id="5" name="Espace réservé du pied de page 4"/>
          <p:cNvSpPr>
            <a:spLocks noGrp="1"/>
          </p:cNvSpPr>
          <p:nvPr>
            <p:ph type="ftr" sz="quarter" idx="3"/>
          </p:nvPr>
        </p:nvSpPr>
        <p:spPr>
          <a:xfrm>
            <a:off x="1329070" y="6173811"/>
            <a:ext cx="684736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176437" y="6173811"/>
            <a:ext cx="6514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B95A6-23BE-4D29-BA6F-F2EEF6410D1A}" type="slidenum">
              <a:rPr lang="fr-FR" smtClean="0"/>
              <a:pPr/>
              <a:t>‹N°›</a:t>
            </a:fld>
            <a:endParaRPr lang="fr-FR"/>
          </a:p>
        </p:txBody>
      </p:sp>
      <p:cxnSp>
        <p:nvCxnSpPr>
          <p:cNvPr id="16" name="Connecteur droit 15"/>
          <p:cNvCxnSpPr/>
          <p:nvPr userDrawn="1"/>
        </p:nvCxnSpPr>
        <p:spPr>
          <a:xfrm>
            <a:off x="316127" y="1491916"/>
            <a:ext cx="851174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9474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7" r:id="rId4"/>
    <p:sldLayoutId id="2147483705" r:id="rId5"/>
    <p:sldLayoutId id="2147483706" r:id="rId6"/>
    <p:sldLayoutId id="2147483708" r:id="rId7"/>
    <p:sldLayoutId id="2147483709" r:id="rId8"/>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000" b="1" i="0" u="none" kern="1200">
          <a:solidFill>
            <a:srgbClr val="00438F"/>
          </a:solidFill>
          <a:latin typeface="+mj-lt"/>
          <a:ea typeface="+mj-ea"/>
          <a:cs typeface="+mj-cs"/>
        </a:defRPr>
      </a:lvl1pPr>
    </p:titleStyle>
    <p:bodyStyle>
      <a:lvl1pPr marL="360000" indent="-360000" algn="l" defTabSz="914377" rtl="0" eaLnBrk="1" latinLnBrk="0" hangingPunct="1">
        <a:lnSpc>
          <a:spcPct val="90000"/>
        </a:lnSpc>
        <a:spcBef>
          <a:spcPts val="1000"/>
        </a:spcBef>
        <a:buClr>
          <a:srgbClr val="00408F"/>
        </a:buClr>
        <a:buFont typeface="Webdings" panose="05030102010509060703" pitchFamily="18" charset="2"/>
        <a:buChar char="4"/>
        <a:defRPr sz="2800" b="0" i="0" u="none"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438F"/>
        </a:buClr>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tx1">
            <a:lumMod val="50000"/>
            <a:lumOff val="50000"/>
          </a:schemeClr>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ctrTitle"/>
          </p:nvPr>
        </p:nvSpPr>
        <p:spPr/>
        <p:txBody>
          <a:bodyPr>
            <a:noAutofit/>
          </a:bodyPr>
          <a:lstStyle/>
          <a:p>
            <a:r>
              <a:rPr lang="fr-FR" sz="3200" dirty="0"/>
              <a:t>Concevoir, produire et diffuser </a:t>
            </a:r>
            <a:r>
              <a:rPr lang="fr-FR" sz="3200" dirty="0" smtClean="0"/>
              <a:t/>
            </a:r>
            <a:br>
              <a:rPr lang="fr-FR" sz="3200" dirty="0" smtClean="0"/>
            </a:br>
            <a:r>
              <a:rPr lang="fr-FR" sz="3200" dirty="0" smtClean="0"/>
              <a:t>un </a:t>
            </a:r>
            <a:r>
              <a:rPr lang="fr-FR" sz="3200" dirty="0" err="1"/>
              <a:t>serious</a:t>
            </a:r>
            <a:r>
              <a:rPr lang="fr-FR" sz="3200" dirty="0"/>
              <a:t> </a:t>
            </a:r>
            <a:r>
              <a:rPr lang="fr-FR" sz="3200" dirty="0" err="1" smtClean="0"/>
              <a:t>game</a:t>
            </a:r>
            <a:r>
              <a:rPr lang="fr-FR" sz="3200" dirty="0" smtClean="0"/>
              <a:t> </a:t>
            </a:r>
            <a:r>
              <a:rPr lang="fr-FR" sz="3200" dirty="0"/>
              <a:t>à </a:t>
            </a:r>
            <a:r>
              <a:rPr lang="fr-FR" sz="3200" dirty="0" smtClean="0"/>
              <a:t>l’Université </a:t>
            </a:r>
            <a:endParaRPr lang="fr-FR" sz="3200" dirty="0"/>
          </a:p>
        </p:txBody>
      </p:sp>
      <p:sp>
        <p:nvSpPr>
          <p:cNvPr id="12" name="Sous-titre 11"/>
          <p:cNvSpPr>
            <a:spLocks noGrp="1"/>
          </p:cNvSpPr>
          <p:nvPr>
            <p:ph type="subTitle" idx="1"/>
          </p:nvPr>
        </p:nvSpPr>
        <p:spPr>
          <a:xfrm>
            <a:off x="318656" y="4317163"/>
            <a:ext cx="8495736" cy="1678897"/>
          </a:xfrm>
        </p:spPr>
        <p:txBody>
          <a:bodyPr>
            <a:normAutofit/>
          </a:bodyPr>
          <a:lstStyle/>
          <a:p>
            <a:r>
              <a:rPr lang="fr-FR" sz="2000" dirty="0" smtClean="0"/>
              <a:t>Retour d’expérience par l’équipe du CEMU de </a:t>
            </a:r>
          </a:p>
          <a:p>
            <a:r>
              <a:rPr lang="fr-FR" sz="2000" dirty="0" smtClean="0"/>
              <a:t>l’Université de Caen Normandie</a:t>
            </a:r>
          </a:p>
          <a:p>
            <a:r>
              <a:rPr lang="fr-FR" sz="2000" dirty="0" smtClean="0"/>
              <a:t>Jeanine Berthier &amp; Nicolas </a:t>
            </a:r>
            <a:r>
              <a:rPr lang="fr-FR" sz="2000" dirty="0" err="1" smtClean="0"/>
              <a:t>Habonneau</a:t>
            </a:r>
            <a:endParaRPr lang="fr-F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endParaRPr lang="fr-FR" dirty="0"/>
          </a:p>
        </p:txBody>
      </p:sp>
      <p:sp>
        <p:nvSpPr>
          <p:cNvPr id="8" name="Sous-titre 7"/>
          <p:cNvSpPr>
            <a:spLocks noGrp="1"/>
          </p:cNvSpPr>
          <p:nvPr>
            <p:ph type="subTitle" idx="1"/>
          </p:nvPr>
        </p:nvSpPr>
        <p:spPr/>
        <p:txBody>
          <a:bodyPr/>
          <a:lstStyle/>
          <a:p>
            <a:r>
              <a:rPr lang="fr-FR" dirty="0" smtClean="0"/>
              <a:t>Notre </a:t>
            </a:r>
            <a:r>
              <a:rPr lang="fr-FR" dirty="0" err="1" smtClean="0"/>
              <a:t>serious</a:t>
            </a:r>
            <a:r>
              <a:rPr lang="fr-FR" dirty="0" smtClean="0"/>
              <a:t> </a:t>
            </a:r>
            <a:r>
              <a:rPr lang="fr-FR" dirty="0" err="1" smtClean="0"/>
              <a:t>game</a:t>
            </a:r>
            <a:r>
              <a:rPr lang="fr-FR" dirty="0" smtClean="0"/>
              <a:t> Jasper</a:t>
            </a:r>
          </a:p>
          <a:p>
            <a:r>
              <a:rPr lang="fr-FR" dirty="0" smtClean="0"/>
              <a:t>Jeu sérieux prévention </a:t>
            </a:r>
            <a:r>
              <a:rPr lang="fr-FR" dirty="0" err="1" smtClean="0"/>
              <a:t>ephad</a:t>
            </a:r>
            <a:r>
              <a:rPr lang="fr-FR" dirty="0" smtClean="0"/>
              <a:t> </a:t>
            </a:r>
            <a:endParaRPr lang="fr-FR" dirty="0"/>
          </a:p>
        </p:txBody>
      </p:sp>
      <p:sp>
        <p:nvSpPr>
          <p:cNvPr id="9" name="Espace réservé du texte 8"/>
          <p:cNvSpPr>
            <a:spLocks noGrp="1"/>
          </p:cNvSpPr>
          <p:nvPr>
            <p:ph type="body" sz="quarter" idx="10"/>
          </p:nvPr>
        </p:nvSpPr>
        <p:spPr>
          <a:xfrm>
            <a:off x="1142999" y="4433455"/>
            <a:ext cx="6858000" cy="816862"/>
          </a:xfrm>
        </p:spPr>
        <p:txBody>
          <a:bodyPr>
            <a:normAutofit/>
          </a:bodyPr>
          <a:lstStyle/>
          <a:p>
            <a:r>
              <a:rPr lang="fr-FR" sz="1800" dirty="0"/>
              <a:t>Prévention du risque infectieux en établissements de santé et en milieu gérontologique médico-social </a:t>
            </a:r>
          </a:p>
          <a:p>
            <a:endParaRPr lang="fr-FR" dirty="0"/>
          </a:p>
        </p:txBody>
      </p:sp>
      <p:sp>
        <p:nvSpPr>
          <p:cNvPr id="4" name="Espace réservé de la date 3"/>
          <p:cNvSpPr>
            <a:spLocks noGrp="1"/>
          </p:cNvSpPr>
          <p:nvPr>
            <p:ph type="dt" sz="half" idx="4294967295"/>
          </p:nvPr>
        </p:nvSpPr>
        <p:spPr>
          <a:xfrm>
            <a:off x="0" y="6173788"/>
            <a:ext cx="1012825" cy="365125"/>
          </a:xfrm>
        </p:spPr>
        <p:txBody>
          <a:bodyPr/>
          <a:lstStyle/>
          <a:p>
            <a:fld id="{496DC1E5-AE63-44C1-9ED0-E3DB03B203A5}" type="datetime1">
              <a:rPr lang="fr-FR" smtClean="0"/>
              <a:pPr/>
              <a:t>05/04/2018</a:t>
            </a:fld>
            <a:endParaRPr lang="fr-FR"/>
          </a:p>
        </p:txBody>
      </p:sp>
      <p:sp>
        <p:nvSpPr>
          <p:cNvPr id="6" name="Espace réservé du numéro de diapositive 5"/>
          <p:cNvSpPr>
            <a:spLocks noGrp="1"/>
          </p:cNvSpPr>
          <p:nvPr>
            <p:ph type="sldNum" sz="quarter" idx="4294967295"/>
          </p:nvPr>
        </p:nvSpPr>
        <p:spPr>
          <a:xfrm>
            <a:off x="8493125" y="6173788"/>
            <a:ext cx="650875" cy="365125"/>
          </a:xfrm>
        </p:spPr>
        <p:txBody>
          <a:bodyPr/>
          <a:lstStyle/>
          <a:p>
            <a:fld id="{B3EB95A6-23BE-4D29-BA6F-F2EEF6410D1A}" type="slidenum">
              <a:rPr lang="fr-FR" smtClean="0"/>
              <a:pPr/>
              <a:t>10</a:t>
            </a:fld>
            <a:endParaRPr lang="fr-FR"/>
          </a:p>
        </p:txBody>
      </p:sp>
    </p:spTree>
    <p:extLst>
      <p:ext uri="{BB962C8B-B14F-4D97-AF65-F5344CB8AC3E}">
        <p14:creationId xmlns:p14="http://schemas.microsoft.com/office/powerpoint/2010/main" val="292261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Série Jasper </a:t>
            </a:r>
            <a:endParaRPr lang="fr-FR" dirty="0"/>
          </a:p>
        </p:txBody>
      </p:sp>
      <p:sp>
        <p:nvSpPr>
          <p:cNvPr id="3" name="Espace réservé du contenu 2"/>
          <p:cNvSpPr>
            <a:spLocks noGrp="1"/>
          </p:cNvSpPr>
          <p:nvPr>
            <p:ph idx="1"/>
          </p:nvPr>
        </p:nvSpPr>
        <p:spPr>
          <a:xfrm>
            <a:off x="628650" y="1628800"/>
            <a:ext cx="7886700" cy="4548163"/>
          </a:xfrm>
        </p:spPr>
        <p:txBody>
          <a:bodyPr>
            <a:normAutofit lnSpcReduction="10000"/>
          </a:bodyPr>
          <a:lstStyle/>
          <a:p>
            <a:r>
              <a:rPr lang="fr-FR" dirty="0" smtClean="0"/>
              <a:t>Format série avec 3 saisons </a:t>
            </a:r>
          </a:p>
          <a:p>
            <a:pPr lvl="1"/>
            <a:r>
              <a:rPr lang="fr-FR" dirty="0" smtClean="0"/>
              <a:t>Saison 1 </a:t>
            </a:r>
            <a:r>
              <a:rPr lang="fr-FR" b="1" dirty="0" smtClean="0"/>
              <a:t>Prévention et gestion des épidémies d’infections respiratoires aigües en EPHAD</a:t>
            </a:r>
          </a:p>
          <a:p>
            <a:pPr lvl="1"/>
            <a:r>
              <a:rPr lang="fr-FR" dirty="0"/>
              <a:t>Scénario </a:t>
            </a:r>
            <a:r>
              <a:rPr lang="fr-FR" dirty="0" smtClean="0"/>
              <a:t> </a:t>
            </a:r>
          </a:p>
          <a:p>
            <a:pPr lvl="2"/>
            <a:r>
              <a:rPr lang="fr-FR" dirty="0" smtClean="0"/>
              <a:t>un résident, Jasper, voit sa fille et sa petite-fille Lou qui séjournent dans la région pendant les vacances de noël. Lou a de la fièvre et tousse. Le résident, bien que vacciné, va développer une grippe saisonnière. Il participe au repas de noël de l’EHPAD alors qu’il commence à développer les premiers signes cliniques. Quatre autres résidents sont contaminés et développent une grippe dans les 72h suivant le repas. L’EHPAD fait le signalement des cas à l’ARS. Les tests de diagnostic rapide sont utilisés pour diagnostiquer la grippe, et les mesures adaptées sont prises afin de contrôler cet épisode épidémique.</a:t>
            </a:r>
          </a:p>
          <a:p>
            <a:pPr lvl="1"/>
            <a:endParaRPr lang="fr-FR" dirty="0"/>
          </a:p>
        </p:txBody>
      </p:sp>
      <p:sp>
        <p:nvSpPr>
          <p:cNvPr id="5" name="Bouton d’action : Suivant 4">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517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Objectifs pédagogiques</a:t>
            </a:r>
            <a:endParaRPr lang="fr-FR" dirty="0"/>
          </a:p>
        </p:txBody>
      </p:sp>
      <p:sp>
        <p:nvSpPr>
          <p:cNvPr id="6" name="Espace réservé du contenu 5"/>
          <p:cNvSpPr>
            <a:spLocks noGrp="1"/>
          </p:cNvSpPr>
          <p:nvPr>
            <p:ph idx="1"/>
          </p:nvPr>
        </p:nvSpPr>
        <p:spPr/>
        <p:txBody>
          <a:bodyPr/>
          <a:lstStyle/>
          <a:p>
            <a:r>
              <a:rPr lang="fr-FR" dirty="0" smtClean="0"/>
              <a:t>Savoir gérer une épidémie en milieu de soins (mise en place des mesures de précaution</a:t>
            </a:r>
            <a:r>
              <a:rPr lang="fr-FR" dirty="0"/>
              <a:t>, identification des cas, </a:t>
            </a:r>
            <a:r>
              <a:rPr lang="fr-FR" dirty="0" smtClean="0"/>
              <a:t>signalement, communication…).</a:t>
            </a:r>
          </a:p>
          <a:p>
            <a:endParaRPr lang="fr-FR" dirty="0" smtClean="0"/>
          </a:p>
          <a:p>
            <a:r>
              <a:rPr lang="fr-FR" dirty="0" smtClean="0"/>
              <a:t>Savoir dépister et gérer des patients porteurs de bactéries hautement résistantes aux antibiotiques (identification des patients à risques, dépistage, mise en place des mesures de précaution).</a:t>
            </a:r>
            <a:endParaRPr lang="fr-FR" dirty="0"/>
          </a:p>
        </p:txBody>
      </p:sp>
      <p:sp>
        <p:nvSpPr>
          <p:cNvPr id="8" name="Bouton d’action : Suivant 7">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654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
            </a:r>
            <a:r>
              <a:rPr lang="fr-FR" dirty="0" smtClean="0"/>
              <a:t>ublic</a:t>
            </a:r>
            <a:endParaRPr lang="fr-FR" dirty="0"/>
          </a:p>
        </p:txBody>
      </p:sp>
      <p:sp>
        <p:nvSpPr>
          <p:cNvPr id="3" name="Espace réservé du contenu 2"/>
          <p:cNvSpPr>
            <a:spLocks noGrp="1"/>
          </p:cNvSpPr>
          <p:nvPr>
            <p:ph idx="1"/>
          </p:nvPr>
        </p:nvSpPr>
        <p:spPr>
          <a:xfrm>
            <a:off x="628650" y="1700808"/>
            <a:ext cx="7886700" cy="4476155"/>
          </a:xfrm>
        </p:spPr>
        <p:txBody>
          <a:bodyPr>
            <a:normAutofit fontScale="92500" lnSpcReduction="10000"/>
          </a:bodyPr>
          <a:lstStyle/>
          <a:p>
            <a:r>
              <a:rPr lang="fr-FR" dirty="0" smtClean="0"/>
              <a:t>Etudiants </a:t>
            </a:r>
            <a:r>
              <a:rPr lang="fr-FR" dirty="0"/>
              <a:t>des dispositifs de formation Santé de l’Université de Caen </a:t>
            </a:r>
            <a:r>
              <a:rPr lang="fr-FR" dirty="0" smtClean="0"/>
              <a:t>Normandie</a:t>
            </a:r>
          </a:p>
          <a:p>
            <a:r>
              <a:rPr lang="fr-FR" dirty="0"/>
              <a:t>Tout professionnel ou futur professionnel exerçant en EPHAD : </a:t>
            </a:r>
          </a:p>
          <a:p>
            <a:pPr lvl="1"/>
            <a:r>
              <a:rPr lang="fr-FR" dirty="0"/>
              <a:t>équipes opérationnelles d’hygiène, </a:t>
            </a:r>
          </a:p>
          <a:p>
            <a:pPr lvl="1"/>
            <a:r>
              <a:rPr lang="fr-FR" dirty="0"/>
              <a:t>gestionnaires de risques, </a:t>
            </a:r>
          </a:p>
          <a:p>
            <a:pPr lvl="1"/>
            <a:r>
              <a:rPr lang="fr-FR" dirty="0"/>
              <a:t>directeurs de structure médico-sociale, </a:t>
            </a:r>
          </a:p>
          <a:p>
            <a:pPr lvl="1"/>
            <a:r>
              <a:rPr lang="fr-FR" dirty="0"/>
              <a:t>cadres infirmiers, </a:t>
            </a:r>
          </a:p>
          <a:p>
            <a:pPr lvl="1"/>
            <a:r>
              <a:rPr lang="fr-FR" dirty="0"/>
              <a:t>aides-soignants, </a:t>
            </a:r>
          </a:p>
          <a:p>
            <a:pPr lvl="1"/>
            <a:r>
              <a:rPr lang="fr-FR" dirty="0"/>
              <a:t>médecins</a:t>
            </a:r>
            <a:r>
              <a:rPr lang="fr-FR" dirty="0" smtClean="0"/>
              <a:t>.</a:t>
            </a:r>
            <a:endParaRPr lang="fr-FR" dirty="0"/>
          </a:p>
          <a:p>
            <a:r>
              <a:rPr lang="fr-FR" dirty="0"/>
              <a:t>Différents réseaux par des actions de sensibilisation et de formation.</a:t>
            </a:r>
          </a:p>
          <a:p>
            <a:endParaRPr lang="fr-FR" dirty="0" smtClean="0"/>
          </a:p>
          <a:p>
            <a:endParaRPr lang="fr-FR" dirty="0"/>
          </a:p>
        </p:txBody>
      </p:sp>
      <p:sp>
        <p:nvSpPr>
          <p:cNvPr id="5" name="Bouton d’action : Suivant 4">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136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Actions du jeu </a:t>
            </a:r>
            <a:endParaRPr lang="fr-FR" dirty="0"/>
          </a:p>
        </p:txBody>
      </p:sp>
      <p:sp>
        <p:nvSpPr>
          <p:cNvPr id="3" name="Espace réservé du contenu 2"/>
          <p:cNvSpPr>
            <a:spLocks noGrp="1"/>
          </p:cNvSpPr>
          <p:nvPr>
            <p:ph idx="1"/>
          </p:nvPr>
        </p:nvSpPr>
        <p:spPr>
          <a:xfrm>
            <a:off x="316127" y="1636295"/>
            <a:ext cx="8511746" cy="5064308"/>
          </a:xfrm>
        </p:spPr>
        <p:txBody>
          <a:bodyPr>
            <a:normAutofit fontScale="85000" lnSpcReduction="20000"/>
          </a:bodyPr>
          <a:lstStyle/>
          <a:p>
            <a:r>
              <a:rPr lang="fr-FR" dirty="0" smtClean="0"/>
              <a:t>3 profils de joueur : </a:t>
            </a:r>
          </a:p>
          <a:p>
            <a:pPr lvl="2"/>
            <a:r>
              <a:rPr lang="fr-FR" dirty="0" smtClean="0"/>
              <a:t>paramédical - soins </a:t>
            </a:r>
          </a:p>
          <a:p>
            <a:pPr lvl="2"/>
            <a:r>
              <a:rPr lang="fr-FR" dirty="0" smtClean="0"/>
              <a:t>médical </a:t>
            </a:r>
          </a:p>
          <a:p>
            <a:pPr lvl="2"/>
            <a:r>
              <a:rPr lang="fr-FR" dirty="0" smtClean="0"/>
              <a:t>hébergement </a:t>
            </a:r>
            <a:r>
              <a:rPr lang="fr-FR" dirty="0"/>
              <a:t>(</a:t>
            </a:r>
            <a:r>
              <a:rPr lang="fr-FR" dirty="0" smtClean="0"/>
              <a:t>Visiteur : autres / famille / bénévole)</a:t>
            </a:r>
          </a:p>
          <a:p>
            <a:r>
              <a:rPr lang="fr-FR" sz="3600" dirty="0" smtClean="0"/>
              <a:t>Objectifs - Epreuves – Décisions</a:t>
            </a:r>
            <a:endParaRPr lang="fr-FR" sz="3600" dirty="0"/>
          </a:p>
          <a:p>
            <a:r>
              <a:rPr lang="fr-FR" dirty="0" smtClean="0"/>
              <a:t>Outils</a:t>
            </a:r>
          </a:p>
          <a:p>
            <a:pPr lvl="1"/>
            <a:r>
              <a:rPr lang="fr-FR" dirty="0" smtClean="0"/>
              <a:t>Plan de l’EPHAD</a:t>
            </a:r>
          </a:p>
          <a:p>
            <a:pPr lvl="1"/>
            <a:r>
              <a:rPr lang="fr-FR" dirty="0" smtClean="0"/>
              <a:t>Tableau de bord</a:t>
            </a:r>
          </a:p>
          <a:p>
            <a:pPr lvl="2"/>
            <a:r>
              <a:rPr lang="fr-FR" dirty="0" smtClean="0"/>
              <a:t>Accès à l’aide d’experts</a:t>
            </a:r>
          </a:p>
          <a:p>
            <a:pPr lvl="2"/>
            <a:r>
              <a:rPr lang="fr-FR" dirty="0"/>
              <a:t>Feedback selon </a:t>
            </a:r>
            <a:r>
              <a:rPr lang="fr-FR" dirty="0" smtClean="0"/>
              <a:t>profil </a:t>
            </a:r>
          </a:p>
          <a:p>
            <a:pPr lvl="2"/>
            <a:r>
              <a:rPr lang="fr-FR" dirty="0" smtClean="0"/>
              <a:t>Nombre de cas</a:t>
            </a:r>
          </a:p>
          <a:p>
            <a:pPr lvl="1"/>
            <a:r>
              <a:rPr lang="fr-FR" dirty="0" smtClean="0"/>
              <a:t>Vue Virus</a:t>
            </a:r>
          </a:p>
          <a:p>
            <a:r>
              <a:rPr lang="fr-FR" dirty="0" smtClean="0"/>
              <a:t>Un système de score évalue toutes actions et décisions.</a:t>
            </a:r>
          </a:p>
          <a:p>
            <a:r>
              <a:rPr lang="fr-FR" dirty="0" smtClean="0"/>
              <a:t>Des interactions avec personnages</a:t>
            </a:r>
          </a:p>
          <a:p>
            <a:pPr lvl="1"/>
            <a:r>
              <a:rPr lang="fr-FR" dirty="0" smtClean="0"/>
              <a:t>scènes </a:t>
            </a:r>
            <a:r>
              <a:rPr lang="fr-FR" b="1" dirty="0" smtClean="0"/>
              <a:t>Idées reçues </a:t>
            </a:r>
            <a:r>
              <a:rPr lang="fr-FR" dirty="0" smtClean="0"/>
              <a:t>permettent d’obtenir des points bonus.</a:t>
            </a:r>
          </a:p>
          <a:p>
            <a:r>
              <a:rPr lang="fr-FR" dirty="0" smtClean="0"/>
              <a:t>Des mini jeux (type jeu d’arcade) </a:t>
            </a:r>
          </a:p>
          <a:p>
            <a:endParaRPr lang="fr-FR" dirty="0"/>
          </a:p>
        </p:txBody>
      </p:sp>
      <p:sp>
        <p:nvSpPr>
          <p:cNvPr id="4" name="Bouton d’action : Suivant 3">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994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Démonstration</a:t>
            </a:r>
            <a:endParaRPr lang="fr-FR" dirty="0"/>
          </a:p>
        </p:txBody>
      </p:sp>
      <p:sp>
        <p:nvSpPr>
          <p:cNvPr id="8" name="Sous-titre 7"/>
          <p:cNvSpPr>
            <a:spLocks noGrp="1"/>
          </p:cNvSpPr>
          <p:nvPr>
            <p:ph type="subTitle" idx="1"/>
          </p:nvPr>
        </p:nvSpPr>
        <p:spPr/>
        <p:txBody>
          <a:bodyPr/>
          <a:lstStyle/>
          <a:p>
            <a:r>
              <a:rPr lang="fr-FR" dirty="0" smtClean="0"/>
              <a:t>Notre </a:t>
            </a:r>
            <a:r>
              <a:rPr lang="fr-FR" dirty="0" err="1" smtClean="0"/>
              <a:t>serious</a:t>
            </a:r>
            <a:r>
              <a:rPr lang="fr-FR" dirty="0" smtClean="0"/>
              <a:t> </a:t>
            </a:r>
            <a:r>
              <a:rPr lang="fr-FR" dirty="0" err="1" smtClean="0"/>
              <a:t>game</a:t>
            </a:r>
            <a:r>
              <a:rPr lang="fr-FR" dirty="0" smtClean="0"/>
              <a:t> Jasper </a:t>
            </a:r>
            <a:endParaRPr lang="fr-FR" dirty="0"/>
          </a:p>
        </p:txBody>
      </p:sp>
      <p:sp>
        <p:nvSpPr>
          <p:cNvPr id="9" name="Espace réservé du texte 8"/>
          <p:cNvSpPr>
            <a:spLocks noGrp="1"/>
          </p:cNvSpPr>
          <p:nvPr>
            <p:ph type="body" sz="quarter" idx="10"/>
          </p:nvPr>
        </p:nvSpPr>
        <p:spPr>
          <a:xfrm>
            <a:off x="1142999" y="4433455"/>
            <a:ext cx="6858000" cy="816862"/>
          </a:xfrm>
        </p:spPr>
        <p:txBody>
          <a:bodyPr>
            <a:normAutofit/>
          </a:bodyPr>
          <a:lstStyle/>
          <a:p>
            <a:r>
              <a:rPr lang="fr-FR" sz="1800" dirty="0"/>
              <a:t>Prévention du risque infectieux en établissements de santé et en milieu gérontologique médico-social </a:t>
            </a:r>
          </a:p>
          <a:p>
            <a:endParaRPr lang="fr-FR" dirty="0"/>
          </a:p>
        </p:txBody>
      </p:sp>
      <p:sp>
        <p:nvSpPr>
          <p:cNvPr id="4" name="Espace réservé de la date 3"/>
          <p:cNvSpPr>
            <a:spLocks noGrp="1"/>
          </p:cNvSpPr>
          <p:nvPr>
            <p:ph type="dt" sz="half" idx="4294967295"/>
          </p:nvPr>
        </p:nvSpPr>
        <p:spPr>
          <a:xfrm>
            <a:off x="0" y="6173788"/>
            <a:ext cx="1012825" cy="365125"/>
          </a:xfrm>
        </p:spPr>
        <p:txBody>
          <a:bodyPr/>
          <a:lstStyle/>
          <a:p>
            <a:fld id="{496DC1E5-AE63-44C1-9ED0-E3DB03B203A5}" type="datetime1">
              <a:rPr lang="fr-FR" smtClean="0"/>
              <a:pPr/>
              <a:t>05/04/2018</a:t>
            </a:fld>
            <a:endParaRPr lang="fr-FR"/>
          </a:p>
        </p:txBody>
      </p:sp>
      <p:sp>
        <p:nvSpPr>
          <p:cNvPr id="6" name="Espace réservé du numéro de diapositive 5"/>
          <p:cNvSpPr>
            <a:spLocks noGrp="1"/>
          </p:cNvSpPr>
          <p:nvPr>
            <p:ph type="sldNum" sz="quarter" idx="4294967295"/>
          </p:nvPr>
        </p:nvSpPr>
        <p:spPr>
          <a:xfrm>
            <a:off x="8493125" y="6173788"/>
            <a:ext cx="650875" cy="365125"/>
          </a:xfrm>
        </p:spPr>
        <p:txBody>
          <a:bodyPr/>
          <a:lstStyle/>
          <a:p>
            <a:fld id="{B3EB95A6-23BE-4D29-BA6F-F2EEF6410D1A}" type="slidenum">
              <a:rPr lang="fr-FR" smtClean="0"/>
              <a:pPr/>
              <a:t>15</a:t>
            </a:fld>
            <a:endParaRPr lang="fr-FR"/>
          </a:p>
        </p:txBody>
      </p:sp>
      <p:sp>
        <p:nvSpPr>
          <p:cNvPr id="10" name="Bouton d'action : Précédent 9">
            <a:hlinkClick r:id="rId3" action="ppaction://hlinksldjump" highlightClick="1"/>
          </p:cNvPr>
          <p:cNvSpPr/>
          <p:nvPr/>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5</a:t>
            </a:r>
            <a:endParaRPr lang="fr-FR" dirty="0"/>
          </a:p>
        </p:txBody>
      </p:sp>
    </p:spTree>
    <p:extLst>
      <p:ext uri="{BB962C8B-B14F-4D97-AF65-F5344CB8AC3E}">
        <p14:creationId xmlns:p14="http://schemas.microsoft.com/office/powerpoint/2010/main" val="367580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655" t="-10914" r="655" b="35801"/>
          <a:stretch/>
        </p:blipFill>
        <p:spPr>
          <a:xfrm>
            <a:off x="0" y="825816"/>
            <a:ext cx="9144000" cy="4856813"/>
          </a:xfrm>
          <a:prstGeom prst="rect">
            <a:avLst/>
          </a:prstGeom>
        </p:spPr>
      </p:pic>
      <p:sp>
        <p:nvSpPr>
          <p:cNvPr id="2" name="Titre 1"/>
          <p:cNvSpPr>
            <a:spLocks noGrp="1"/>
          </p:cNvSpPr>
          <p:nvPr>
            <p:ph type="title"/>
          </p:nvPr>
        </p:nvSpPr>
        <p:spPr/>
        <p:txBody>
          <a:bodyPr/>
          <a:lstStyle/>
          <a:p>
            <a:r>
              <a:rPr lang="fr-FR" dirty="0" smtClean="0"/>
              <a:t>Budget </a:t>
            </a:r>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16</a:t>
            </a:fld>
            <a:endParaRPr lang="fr-FR"/>
          </a:p>
        </p:txBody>
      </p:sp>
      <p:sp>
        <p:nvSpPr>
          <p:cNvPr id="8" name="Rectangle à coins arrondis 7"/>
          <p:cNvSpPr/>
          <p:nvPr/>
        </p:nvSpPr>
        <p:spPr>
          <a:xfrm>
            <a:off x="822597" y="1636294"/>
            <a:ext cx="6552564" cy="3055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t>72 000 € </a:t>
            </a:r>
          </a:p>
          <a:p>
            <a:pPr algn="ctr"/>
            <a:r>
              <a:rPr lang="fr-FR" sz="4400" dirty="0"/>
              <a:t>50% </a:t>
            </a:r>
            <a:r>
              <a:rPr lang="fr-FR" sz="4400" dirty="0" smtClean="0"/>
              <a:t>autofinancement</a:t>
            </a:r>
          </a:p>
          <a:p>
            <a:pPr algn="ctr"/>
            <a:endParaRPr lang="fr-FR" sz="4400" dirty="0"/>
          </a:p>
        </p:txBody>
      </p:sp>
      <p:sp>
        <p:nvSpPr>
          <p:cNvPr id="10" name="Bouton d’action : Suivant 9">
            <a:hlinkClick r:id="" action="ppaction://hlinkshowjump?jump=nextslide" highlightClick="1"/>
          </p:cNvPr>
          <p:cNvSpPr/>
          <p:nvPr/>
        </p:nvSpPr>
        <p:spPr>
          <a:xfrm>
            <a:off x="7375161" y="5962738"/>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83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a:t>
            </a:r>
            <a:endParaRPr lang="fr-FR" dirty="0"/>
          </a:p>
        </p:txBody>
      </p:sp>
      <p:sp>
        <p:nvSpPr>
          <p:cNvPr id="3" name="Espace réservé du contenu 2"/>
          <p:cNvSpPr>
            <a:spLocks noGrp="1"/>
          </p:cNvSpPr>
          <p:nvPr>
            <p:ph idx="1"/>
          </p:nvPr>
        </p:nvSpPr>
        <p:spPr/>
        <p:txBody>
          <a:bodyPr>
            <a:normAutofit/>
          </a:bodyPr>
          <a:lstStyle/>
          <a:p>
            <a:r>
              <a:rPr lang="fr-FR" dirty="0" smtClean="0"/>
              <a:t>Ressources propres</a:t>
            </a:r>
          </a:p>
          <a:p>
            <a:pPr lvl="1"/>
            <a:r>
              <a:rPr lang="fr-FR" dirty="0" smtClean="0"/>
              <a:t>Chef de projet Jeanine Berthier </a:t>
            </a:r>
          </a:p>
          <a:p>
            <a:pPr lvl="1"/>
            <a:r>
              <a:rPr lang="fr-FR" dirty="0" smtClean="0"/>
              <a:t>Ingénieur pédagogique Emilie Lenel </a:t>
            </a:r>
          </a:p>
          <a:p>
            <a:pPr lvl="1"/>
            <a:r>
              <a:rPr lang="fr-FR" dirty="0" smtClean="0"/>
              <a:t>Conceptrice pédagogique multimédia Gaëlle Ruiz </a:t>
            </a:r>
          </a:p>
          <a:p>
            <a:pPr lvl="1"/>
            <a:r>
              <a:rPr lang="fr-FR" dirty="0" smtClean="0"/>
              <a:t>Conceptrice pédagogique multimédia Amélie Lefranc </a:t>
            </a:r>
          </a:p>
          <a:p>
            <a:pPr lvl="1"/>
            <a:r>
              <a:rPr lang="fr-FR" dirty="0" smtClean="0"/>
              <a:t>Responsable studio vidéo Eric Bollengier </a:t>
            </a:r>
          </a:p>
          <a:p>
            <a:pPr lvl="1"/>
            <a:r>
              <a:rPr lang="fr-FR" dirty="0" smtClean="0"/>
              <a:t>Vidéaste Olivier Cosme </a:t>
            </a:r>
          </a:p>
          <a:p>
            <a:pPr lvl="1"/>
            <a:r>
              <a:rPr lang="fr-FR" dirty="0" smtClean="0"/>
              <a:t>Technicien audio Thierry Guban</a:t>
            </a:r>
          </a:p>
          <a:p>
            <a:r>
              <a:rPr lang="fr-FR" dirty="0" smtClean="0"/>
              <a:t>Recrutement </a:t>
            </a:r>
            <a:r>
              <a:rPr lang="fr-FR" b="1" dirty="0" smtClean="0"/>
              <a:t>Développeur 3D </a:t>
            </a:r>
            <a:r>
              <a:rPr lang="fr-FR" b="1" dirty="0" err="1" smtClean="0"/>
              <a:t>Unity</a:t>
            </a:r>
            <a:r>
              <a:rPr lang="fr-FR" b="1" dirty="0" smtClean="0"/>
              <a:t> </a:t>
            </a:r>
            <a:r>
              <a:rPr lang="fr-FR" dirty="0" smtClean="0"/>
              <a:t>: 29 705 €</a:t>
            </a:r>
          </a:p>
          <a:p>
            <a:r>
              <a:rPr lang="fr-FR" dirty="0" smtClean="0"/>
              <a:t>Equipement  : 4 880  €</a:t>
            </a:r>
          </a:p>
          <a:p>
            <a:pPr lvl="1"/>
            <a:endParaRPr lang="fr-FR" dirty="0"/>
          </a:p>
        </p:txBody>
      </p:sp>
    </p:spTree>
    <p:extLst>
      <p:ext uri="{BB962C8B-B14F-4D97-AF65-F5344CB8AC3E}">
        <p14:creationId xmlns:p14="http://schemas.microsoft.com/office/powerpoint/2010/main" val="3153215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Initial </a:t>
            </a:r>
            <a:endParaRPr lang="fr-FR" dirty="0"/>
          </a:p>
        </p:txBody>
      </p:sp>
      <p:sp>
        <p:nvSpPr>
          <p:cNvPr id="3" name="Espace réservé du contenu 2"/>
          <p:cNvSpPr>
            <a:spLocks noGrp="1"/>
          </p:cNvSpPr>
          <p:nvPr>
            <p:ph idx="1"/>
          </p:nvPr>
        </p:nvSpPr>
        <p:spPr/>
        <p:txBody>
          <a:bodyPr/>
          <a:lstStyle/>
          <a:p>
            <a:r>
              <a:rPr lang="fr-FR" dirty="0" smtClean="0"/>
              <a:t>Avril </a:t>
            </a:r>
            <a:r>
              <a:rPr lang="fr-FR" dirty="0"/>
              <a:t>2016 - Juin 2016  : Ingénierie du </a:t>
            </a:r>
            <a:r>
              <a:rPr lang="fr-FR" dirty="0" smtClean="0"/>
              <a:t>jeu - Scénario </a:t>
            </a:r>
          </a:p>
          <a:p>
            <a:r>
              <a:rPr lang="fr-FR" dirty="0" smtClean="0"/>
              <a:t>Juin  </a:t>
            </a:r>
            <a:r>
              <a:rPr lang="fr-FR" dirty="0"/>
              <a:t>2016 à décembre 2016  : C</a:t>
            </a:r>
            <a:r>
              <a:rPr lang="fr-FR" dirty="0" smtClean="0"/>
              <a:t>onception </a:t>
            </a:r>
            <a:r>
              <a:rPr lang="fr-FR" dirty="0"/>
              <a:t>graphique, conception 3D </a:t>
            </a:r>
            <a:endParaRPr lang="fr-FR" dirty="0" smtClean="0"/>
          </a:p>
          <a:p>
            <a:r>
              <a:rPr lang="fr-FR" dirty="0" smtClean="0"/>
              <a:t>Janvier </a:t>
            </a:r>
            <a:r>
              <a:rPr lang="fr-FR" dirty="0"/>
              <a:t>2017 à septembre 2017  : Développement 3D  </a:t>
            </a:r>
            <a:r>
              <a:rPr lang="fr-FR" dirty="0" smtClean="0"/>
              <a:t>- Production </a:t>
            </a:r>
            <a:r>
              <a:rPr lang="fr-FR" dirty="0"/>
              <a:t>vidéo </a:t>
            </a:r>
            <a:r>
              <a:rPr lang="fr-FR" dirty="0" smtClean="0"/>
              <a:t>– tests</a:t>
            </a:r>
          </a:p>
          <a:p>
            <a:r>
              <a:rPr lang="fr-FR" dirty="0" smtClean="0"/>
              <a:t>Octobre </a:t>
            </a:r>
            <a:r>
              <a:rPr lang="fr-FR" dirty="0"/>
              <a:t>2017 à novembre 2017  : Déploiement et </a:t>
            </a:r>
            <a:r>
              <a:rPr lang="fr-FR" dirty="0" smtClean="0"/>
              <a:t>accompagnement</a:t>
            </a:r>
          </a:p>
          <a:p>
            <a:r>
              <a:rPr lang="fr-FR" dirty="0" smtClean="0"/>
              <a:t>Décembre </a:t>
            </a:r>
            <a:r>
              <a:rPr lang="fr-FR" dirty="0"/>
              <a:t>2017  : Bilan et valorisation</a:t>
            </a:r>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18</a:t>
            </a:fld>
            <a:endParaRPr lang="fr-FR"/>
          </a:p>
        </p:txBody>
      </p:sp>
      <p:sp>
        <p:nvSpPr>
          <p:cNvPr id="8" name="Rectangle à coins arrondis 7"/>
          <p:cNvSpPr/>
          <p:nvPr/>
        </p:nvSpPr>
        <p:spPr>
          <a:xfrm>
            <a:off x="3319639" y="2688146"/>
            <a:ext cx="3267856" cy="1738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La grande Normandie !</a:t>
            </a:r>
            <a:endParaRPr lang="fr-FR" sz="3600" dirty="0"/>
          </a:p>
        </p:txBody>
      </p:sp>
      <p:sp>
        <p:nvSpPr>
          <p:cNvPr id="9" name="Bouton d’action : Suivant 8">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91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Calendrier Version 2</a:t>
            </a:r>
            <a:endParaRPr lang="fr-FR" dirty="0"/>
          </a:p>
        </p:txBody>
      </p:sp>
      <p:sp>
        <p:nvSpPr>
          <p:cNvPr id="6" name="Espace réservé du contenu 5"/>
          <p:cNvSpPr>
            <a:spLocks noGrp="1"/>
          </p:cNvSpPr>
          <p:nvPr>
            <p:ph idx="1"/>
          </p:nvPr>
        </p:nvSpPr>
        <p:spPr/>
        <p:txBody>
          <a:bodyPr/>
          <a:lstStyle/>
          <a:p>
            <a:r>
              <a:rPr lang="fr-FR" dirty="0" smtClean="0"/>
              <a:t>Janvier 2017 - Mars 2017  : Ingénierie du jeu - Scénario </a:t>
            </a:r>
          </a:p>
          <a:p>
            <a:r>
              <a:rPr lang="fr-FR" dirty="0" smtClean="0"/>
              <a:t>Avril  2017  à  Octobre 2017  : </a:t>
            </a:r>
            <a:r>
              <a:rPr lang="fr-FR" dirty="0" err="1" smtClean="0"/>
              <a:t>storyboard</a:t>
            </a:r>
            <a:r>
              <a:rPr lang="fr-FR" dirty="0" smtClean="0"/>
              <a:t>, conception graphique, conception 3D</a:t>
            </a:r>
          </a:p>
          <a:p>
            <a:r>
              <a:rPr lang="fr-FR" dirty="0" smtClean="0"/>
              <a:t>Septembre 2017  à  Mars  2018  : Développement 3D  - Production vidéo - tests</a:t>
            </a:r>
          </a:p>
          <a:p>
            <a:r>
              <a:rPr lang="fr-FR" dirty="0" smtClean="0"/>
              <a:t>Avril à septembre 2017  : Déploiement et accompagnement</a:t>
            </a:r>
          </a:p>
          <a:p>
            <a:r>
              <a:rPr lang="fr-FR" dirty="0" smtClean="0"/>
              <a:t>Septembre 2018  : Bilan et valorisation</a:t>
            </a:r>
            <a:endParaRPr lang="fr-FR" dirty="0"/>
          </a:p>
        </p:txBody>
      </p:sp>
      <p:sp>
        <p:nvSpPr>
          <p:cNvPr id="4" name="Rectangle à coins arrondis 3"/>
          <p:cNvSpPr/>
          <p:nvPr/>
        </p:nvSpPr>
        <p:spPr>
          <a:xfrm>
            <a:off x="5096656" y="4364292"/>
            <a:ext cx="3267856" cy="1738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Version 3 en cours !</a:t>
            </a:r>
            <a:endParaRPr lang="fr-FR" sz="3600" dirty="0"/>
          </a:p>
        </p:txBody>
      </p:sp>
    </p:spTree>
    <p:extLst>
      <p:ext uri="{BB962C8B-B14F-4D97-AF65-F5344CB8AC3E}">
        <p14:creationId xmlns:p14="http://schemas.microsoft.com/office/powerpoint/2010/main" val="1730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err="1" smtClean="0"/>
              <a:t>Serious</a:t>
            </a:r>
            <a:r>
              <a:rPr lang="fr-FR" dirty="0" smtClean="0"/>
              <a:t> </a:t>
            </a:r>
            <a:r>
              <a:rPr lang="fr-FR" dirty="0" err="1" smtClean="0"/>
              <a:t>game</a:t>
            </a:r>
            <a:r>
              <a:rPr lang="fr-FR" dirty="0" smtClean="0"/>
              <a:t> Jasper </a:t>
            </a:r>
            <a:endParaRPr lang="fr-FR" dirty="0"/>
          </a:p>
        </p:txBody>
      </p:sp>
      <p:sp>
        <p:nvSpPr>
          <p:cNvPr id="8" name="Sous-titre 7"/>
          <p:cNvSpPr>
            <a:spLocks noGrp="1"/>
          </p:cNvSpPr>
          <p:nvPr>
            <p:ph type="subTitle" idx="1"/>
          </p:nvPr>
        </p:nvSpPr>
        <p:spPr/>
        <p:txBody>
          <a:bodyPr/>
          <a:lstStyle/>
          <a:p>
            <a:r>
              <a:rPr lang="fr-FR" dirty="0" smtClean="0"/>
              <a:t>Une aventure, une équipe</a:t>
            </a:r>
            <a:endParaRPr lang="fr-FR" dirty="0"/>
          </a:p>
        </p:txBody>
      </p:sp>
      <p:sp>
        <p:nvSpPr>
          <p:cNvPr id="9" name="Espace réservé du texte 8"/>
          <p:cNvSpPr>
            <a:spLocks noGrp="1"/>
          </p:cNvSpPr>
          <p:nvPr>
            <p:ph type="body" sz="quarter" idx="10"/>
          </p:nvPr>
        </p:nvSpPr>
        <p:spPr/>
        <p:txBody>
          <a:bodyPr/>
          <a:lstStyle/>
          <a:p>
            <a:endParaRPr lang="fr-FR"/>
          </a:p>
        </p:txBody>
      </p:sp>
      <p:sp>
        <p:nvSpPr>
          <p:cNvPr id="4" name="Espace réservé de la date 3"/>
          <p:cNvSpPr>
            <a:spLocks noGrp="1"/>
          </p:cNvSpPr>
          <p:nvPr>
            <p:ph type="dt" sz="half" idx="4294967295"/>
          </p:nvPr>
        </p:nvSpPr>
        <p:spPr>
          <a:xfrm>
            <a:off x="0" y="6173788"/>
            <a:ext cx="1012825" cy="365125"/>
          </a:xfrm>
        </p:spPr>
        <p:txBody>
          <a:bodyPr/>
          <a:lstStyle/>
          <a:p>
            <a:fld id="{496DC1E5-AE63-44C1-9ED0-E3DB03B203A5}" type="datetime1">
              <a:rPr lang="fr-FR" smtClean="0"/>
              <a:pPr/>
              <a:t>05/04/2018</a:t>
            </a:fld>
            <a:endParaRPr lang="fr-FR"/>
          </a:p>
        </p:txBody>
      </p:sp>
      <p:sp>
        <p:nvSpPr>
          <p:cNvPr id="6" name="Espace réservé du numéro de diapositive 5"/>
          <p:cNvSpPr>
            <a:spLocks noGrp="1"/>
          </p:cNvSpPr>
          <p:nvPr>
            <p:ph type="sldNum" sz="quarter" idx="4294967295"/>
          </p:nvPr>
        </p:nvSpPr>
        <p:spPr>
          <a:xfrm>
            <a:off x="8493125" y="6173788"/>
            <a:ext cx="650875" cy="365125"/>
          </a:xfrm>
        </p:spPr>
        <p:txBody>
          <a:bodyPr/>
          <a:lstStyle/>
          <a:p>
            <a:fld id="{B3EB95A6-23BE-4D29-BA6F-F2EEF6410D1A}" type="slidenum">
              <a:rPr lang="fr-FR" smtClean="0"/>
              <a:pPr/>
              <a:t>2</a:t>
            </a:fld>
            <a:endParaRPr lang="fr-FR"/>
          </a:p>
        </p:txBody>
      </p:sp>
    </p:spTree>
    <p:extLst>
      <p:ext uri="{BB962C8B-B14F-4D97-AF65-F5344CB8AC3E}">
        <p14:creationId xmlns:p14="http://schemas.microsoft.com/office/powerpoint/2010/main" val="177434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équipes </a:t>
            </a:r>
            <a:endParaRPr lang="fr-FR" dirty="0"/>
          </a:p>
        </p:txBody>
      </p:sp>
      <p:sp>
        <p:nvSpPr>
          <p:cNvPr id="3" name="Espace réservé du contenu 2"/>
          <p:cNvSpPr>
            <a:spLocks noGrp="1"/>
          </p:cNvSpPr>
          <p:nvPr>
            <p:ph idx="1"/>
          </p:nvPr>
        </p:nvSpPr>
        <p:spPr>
          <a:xfrm>
            <a:off x="316127" y="1636294"/>
            <a:ext cx="8511746" cy="4779495"/>
          </a:xfrm>
        </p:spPr>
        <p:txBody>
          <a:bodyPr>
            <a:normAutofit/>
          </a:bodyPr>
          <a:lstStyle/>
          <a:p>
            <a:r>
              <a:rPr lang="fr-FR" dirty="0" smtClean="0"/>
              <a:t>Montage du dossier</a:t>
            </a:r>
          </a:p>
          <a:p>
            <a:pPr lvl="1"/>
            <a:r>
              <a:rPr lang="fr-FR" dirty="0" smtClean="0"/>
              <a:t>Equipe CEMU</a:t>
            </a:r>
          </a:p>
          <a:p>
            <a:pPr lvl="1"/>
            <a:r>
              <a:rPr lang="fr-FR" dirty="0" smtClean="0"/>
              <a:t>Coordinateurs pédagogiques</a:t>
            </a:r>
          </a:p>
          <a:p>
            <a:pPr lvl="1"/>
            <a:r>
              <a:rPr lang="fr-FR" dirty="0" smtClean="0"/>
              <a:t>Cellule Europe de l’Université</a:t>
            </a:r>
          </a:p>
          <a:p>
            <a:r>
              <a:rPr lang="fr-FR" dirty="0" smtClean="0"/>
              <a:t>Conception</a:t>
            </a:r>
          </a:p>
          <a:p>
            <a:pPr lvl="1"/>
            <a:r>
              <a:rPr lang="fr-FR" dirty="0"/>
              <a:t>Groupe Jasper </a:t>
            </a:r>
            <a:endParaRPr lang="fr-FR" dirty="0" smtClean="0"/>
          </a:p>
          <a:p>
            <a:pPr lvl="2"/>
            <a:r>
              <a:rPr lang="fr-FR" dirty="0" smtClean="0"/>
              <a:t>Professionnels</a:t>
            </a:r>
          </a:p>
          <a:p>
            <a:pPr lvl="3"/>
            <a:r>
              <a:rPr lang="fr-FR" dirty="0" smtClean="0"/>
              <a:t>Médecin coordinateur</a:t>
            </a:r>
          </a:p>
          <a:p>
            <a:pPr lvl="3"/>
            <a:r>
              <a:rPr lang="fr-FR" dirty="0" smtClean="0"/>
              <a:t>Infirmière</a:t>
            </a:r>
          </a:p>
          <a:p>
            <a:pPr lvl="3"/>
            <a:r>
              <a:rPr lang="fr-FR" dirty="0" smtClean="0"/>
              <a:t>Aide-soignante</a:t>
            </a:r>
          </a:p>
          <a:p>
            <a:pPr lvl="3"/>
            <a:r>
              <a:rPr lang="fr-FR" dirty="0" smtClean="0"/>
              <a:t>Directrice d’EPHAD</a:t>
            </a:r>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20</a:t>
            </a:fld>
            <a:endParaRPr lang="fr-FR"/>
          </a:p>
        </p:txBody>
      </p:sp>
    </p:spTree>
    <p:extLst>
      <p:ext uri="{BB962C8B-B14F-4D97-AF65-F5344CB8AC3E}">
        <p14:creationId xmlns:p14="http://schemas.microsoft.com/office/powerpoint/2010/main" val="1018896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 conception</a:t>
            </a:r>
            <a:endParaRPr lang="fr-FR" dirty="0"/>
          </a:p>
        </p:txBody>
      </p:sp>
      <p:sp>
        <p:nvSpPr>
          <p:cNvPr id="3" name="Espace réservé du contenu 2"/>
          <p:cNvSpPr>
            <a:spLocks noGrp="1"/>
          </p:cNvSpPr>
          <p:nvPr>
            <p:ph idx="1"/>
          </p:nvPr>
        </p:nvSpPr>
        <p:spPr/>
        <p:txBody>
          <a:bodyPr>
            <a:normAutofit/>
          </a:bodyPr>
          <a:lstStyle/>
          <a:p>
            <a:r>
              <a:rPr lang="fr-FR" dirty="0" smtClean="0"/>
              <a:t>Méthode</a:t>
            </a:r>
          </a:p>
          <a:p>
            <a:pPr lvl="1"/>
            <a:r>
              <a:rPr lang="fr-FR" dirty="0" smtClean="0"/>
              <a:t>Conception  - Scénario</a:t>
            </a:r>
          </a:p>
          <a:p>
            <a:pPr lvl="2"/>
            <a:r>
              <a:rPr lang="fr-FR" dirty="0" smtClean="0"/>
              <a:t>Recherche de modèle pour l’écriture du scénario</a:t>
            </a:r>
          </a:p>
          <a:p>
            <a:pPr lvl="2"/>
            <a:r>
              <a:rPr lang="fr-FR" dirty="0"/>
              <a:t>Test d’outils de type </a:t>
            </a:r>
            <a:r>
              <a:rPr lang="fr-FR" dirty="0" smtClean="0"/>
              <a:t>auteur</a:t>
            </a:r>
          </a:p>
          <a:p>
            <a:pPr lvl="2"/>
            <a:r>
              <a:rPr lang="fr-FR" dirty="0"/>
              <a:t>Ecriture scénario </a:t>
            </a:r>
            <a:r>
              <a:rPr lang="fr-FR" dirty="0" err="1" smtClean="0"/>
              <a:t>CeltX</a:t>
            </a:r>
            <a:endParaRPr lang="fr-FR" dirty="0" smtClean="0"/>
          </a:p>
          <a:p>
            <a:pPr lvl="1"/>
            <a:r>
              <a:rPr lang="fr-FR" dirty="0" smtClean="0"/>
              <a:t>Agilité</a:t>
            </a:r>
          </a:p>
          <a:p>
            <a:pPr lvl="3"/>
            <a:r>
              <a:rPr lang="fr-FR" dirty="0" err="1" smtClean="0"/>
              <a:t>Storymapping</a:t>
            </a:r>
            <a:endParaRPr lang="fr-FR" dirty="0" smtClean="0"/>
          </a:p>
          <a:p>
            <a:r>
              <a:rPr lang="fr-FR" dirty="0" smtClean="0"/>
              <a:t>Développement </a:t>
            </a:r>
          </a:p>
          <a:p>
            <a:pPr lvl="1"/>
            <a:r>
              <a:rPr lang="fr-FR" dirty="0" err="1" smtClean="0"/>
              <a:t>Unity</a:t>
            </a:r>
            <a:r>
              <a:rPr lang="fr-FR" dirty="0" smtClean="0"/>
              <a:t> 3D</a:t>
            </a:r>
          </a:p>
          <a:p>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21</a:t>
            </a:fld>
            <a:endParaRPr lang="fr-FR"/>
          </a:p>
        </p:txBody>
      </p:sp>
      <p:sp>
        <p:nvSpPr>
          <p:cNvPr id="9" name="Bouton d’action : Suivant 8">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0939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6127" y="80593"/>
            <a:ext cx="8511746" cy="1019377"/>
          </a:xfrm>
        </p:spPr>
        <p:txBody>
          <a:bodyPr/>
          <a:lstStyle/>
          <a:p>
            <a:endParaRPr lang="fr-FR"/>
          </a:p>
        </p:txBody>
      </p:sp>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134" y="1401178"/>
            <a:ext cx="7941733" cy="4467225"/>
          </a:xfrm>
        </p:spPr>
      </p:pic>
      <p:sp>
        <p:nvSpPr>
          <p:cNvPr id="4" name="Espace réservé de la date 3"/>
          <p:cNvSpPr>
            <a:spLocks noGrp="1"/>
          </p:cNvSpPr>
          <p:nvPr>
            <p:ph type="dt" sz="half" idx="10"/>
          </p:nvPr>
        </p:nvSpPr>
        <p:spPr>
          <a:xfrm>
            <a:off x="316127" y="5938275"/>
            <a:ext cx="1012943" cy="365125"/>
          </a:xfrm>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a:xfrm>
            <a:off x="1329070" y="5938276"/>
            <a:ext cx="6847367" cy="365125"/>
          </a:xfrm>
        </p:spPr>
        <p:txBody>
          <a:bodyPr/>
          <a:lstStyle/>
          <a:p>
            <a:endParaRPr lang="fr-FR"/>
          </a:p>
        </p:txBody>
      </p:sp>
      <p:sp>
        <p:nvSpPr>
          <p:cNvPr id="6" name="Espace réservé du numéro de diapositive 5"/>
          <p:cNvSpPr>
            <a:spLocks noGrp="1"/>
          </p:cNvSpPr>
          <p:nvPr>
            <p:ph type="sldNum" sz="quarter" idx="12"/>
          </p:nvPr>
        </p:nvSpPr>
        <p:spPr>
          <a:xfrm>
            <a:off x="8176437" y="5938276"/>
            <a:ext cx="651436" cy="365125"/>
          </a:xfrm>
        </p:spPr>
        <p:txBody>
          <a:bodyPr/>
          <a:lstStyle/>
          <a:p>
            <a:fld id="{B3EB95A6-23BE-4D29-BA6F-F2EEF6410D1A}" type="slidenum">
              <a:rPr lang="fr-FR" smtClean="0"/>
              <a:pPr/>
              <a:t>22</a:t>
            </a:fld>
            <a:endParaRPr lang="fr-F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1715"/>
            <a:ext cx="9144000" cy="514350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6295"/>
            <a:ext cx="9144000" cy="5143500"/>
          </a:xfrm>
          <a:prstGeom prst="rect">
            <a:avLst/>
          </a:prstGeom>
        </p:spPr>
      </p:pic>
      <p:sp>
        <p:nvSpPr>
          <p:cNvPr id="9" name="Bouton d’action : Suivant 8">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5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07" y="-166409"/>
            <a:ext cx="8352057" cy="6837032"/>
          </a:xfrm>
          <a:prstGeom prst="rect">
            <a:avLst/>
          </a:prstGeom>
        </p:spPr>
      </p:pic>
      <p:sp>
        <p:nvSpPr>
          <p:cNvPr id="4" name="Espace réservé de la date 3"/>
          <p:cNvSpPr>
            <a:spLocks noGrp="1"/>
          </p:cNvSpPr>
          <p:nvPr>
            <p:ph type="dt" sz="half" idx="4294967295"/>
          </p:nvPr>
        </p:nvSpPr>
        <p:spPr>
          <a:xfrm>
            <a:off x="0" y="6173788"/>
            <a:ext cx="1012825" cy="365125"/>
          </a:xfrm>
        </p:spPr>
        <p:txBody>
          <a:bodyPr/>
          <a:lstStyle/>
          <a:p>
            <a:fld id="{496DC1E5-AE63-44C1-9ED0-E3DB03B203A5}" type="datetime1">
              <a:rPr lang="fr-FR" smtClean="0"/>
              <a:pPr/>
              <a:t>05/04/2018</a:t>
            </a:fld>
            <a:endParaRPr lang="fr-FR"/>
          </a:p>
        </p:txBody>
      </p:sp>
      <p:sp>
        <p:nvSpPr>
          <p:cNvPr id="6" name="Espace réservé du numéro de diapositive 5"/>
          <p:cNvSpPr>
            <a:spLocks noGrp="1"/>
          </p:cNvSpPr>
          <p:nvPr>
            <p:ph type="sldNum" sz="quarter" idx="4294967295"/>
          </p:nvPr>
        </p:nvSpPr>
        <p:spPr>
          <a:xfrm>
            <a:off x="8493125" y="6173788"/>
            <a:ext cx="650875" cy="365125"/>
          </a:xfrm>
        </p:spPr>
        <p:txBody>
          <a:bodyPr/>
          <a:lstStyle/>
          <a:p>
            <a:fld id="{B3EB95A6-23BE-4D29-BA6F-F2EEF6410D1A}" type="slidenum">
              <a:rPr lang="fr-FR" smtClean="0"/>
              <a:pPr/>
              <a:t>23</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23" y="-401466"/>
            <a:ext cx="5168698" cy="7307145"/>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253" y="-636522"/>
            <a:ext cx="5167173" cy="7307145"/>
          </a:xfrm>
          <a:prstGeom prst="rect">
            <a:avLst/>
          </a:prstGeom>
        </p:spPr>
      </p:pic>
      <p:sp>
        <p:nvSpPr>
          <p:cNvPr id="10" name="Bouton d'action : Précédent 9">
            <a:hlinkClick r:id="rId6" action="ppaction://hlinksldjump" highlightClick="1"/>
          </p:cNvPr>
          <p:cNvSpPr/>
          <p:nvPr/>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04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développeur 3D &amp; la graphiste</a:t>
            </a:r>
            <a:endParaRPr lang="fr-FR" dirty="0"/>
          </a:p>
        </p:txBody>
      </p:sp>
      <p:sp>
        <p:nvSpPr>
          <p:cNvPr id="3" name="Espace réservé du contenu 2"/>
          <p:cNvSpPr>
            <a:spLocks noGrp="1"/>
          </p:cNvSpPr>
          <p:nvPr>
            <p:ph idx="1"/>
          </p:nvPr>
        </p:nvSpPr>
        <p:spPr/>
        <p:txBody>
          <a:bodyPr>
            <a:normAutofit/>
          </a:bodyPr>
          <a:lstStyle/>
          <a:p>
            <a:r>
              <a:rPr lang="fr-FR" dirty="0" smtClean="0"/>
              <a:t>Recrutement </a:t>
            </a:r>
          </a:p>
          <a:p>
            <a:pPr lvl="1"/>
            <a:r>
              <a:rPr lang="fr-FR" dirty="0" smtClean="0"/>
              <a:t>Quelle aventure !</a:t>
            </a:r>
          </a:p>
          <a:p>
            <a:pPr lvl="2"/>
            <a:r>
              <a:rPr lang="fr-FR" dirty="0" smtClean="0"/>
              <a:t>Game designer ?</a:t>
            </a:r>
          </a:p>
          <a:p>
            <a:pPr lvl="2"/>
            <a:r>
              <a:rPr lang="fr-FR" dirty="0"/>
              <a:t>P</a:t>
            </a:r>
            <a:r>
              <a:rPr lang="fr-FR" dirty="0" smtClean="0"/>
              <a:t>rogrammeur ?</a:t>
            </a:r>
          </a:p>
          <a:p>
            <a:pPr lvl="2"/>
            <a:r>
              <a:rPr lang="fr-FR" dirty="0"/>
              <a:t>G</a:t>
            </a:r>
            <a:r>
              <a:rPr lang="fr-FR" dirty="0" smtClean="0"/>
              <a:t>raphiste 3D?</a:t>
            </a:r>
          </a:p>
          <a:p>
            <a:pPr lvl="2"/>
            <a:r>
              <a:rPr lang="fr-FR" dirty="0"/>
              <a:t>S</a:t>
            </a:r>
            <a:r>
              <a:rPr lang="fr-FR" dirty="0" smtClean="0"/>
              <a:t>ound designer ?</a:t>
            </a:r>
          </a:p>
          <a:p>
            <a:r>
              <a:rPr lang="fr-FR" dirty="0" smtClean="0"/>
              <a:t>Collaboration développeur/graphiste</a:t>
            </a:r>
          </a:p>
          <a:p>
            <a:r>
              <a:rPr lang="fr-FR" dirty="0" smtClean="0"/>
              <a:t>Choix de l’univers graphique</a:t>
            </a:r>
            <a:endParaRPr lang="fr-FR" u="heavy" dirty="0"/>
          </a:p>
          <a:p>
            <a:pPr marL="817188" lvl="2"/>
            <a:r>
              <a:rPr lang="fr-FR" dirty="0" smtClean="0"/>
              <a:t>Performances</a:t>
            </a:r>
          </a:p>
          <a:p>
            <a:pPr marL="817188" lvl="2"/>
            <a:r>
              <a:rPr lang="fr-FR" dirty="0" smtClean="0"/>
              <a:t>Adapté à notre équipe</a:t>
            </a:r>
          </a:p>
          <a:p>
            <a:pPr marL="817188" lvl="2"/>
            <a:r>
              <a:rPr lang="fr-FR" dirty="0" smtClean="0"/>
              <a:t>Pérennité</a:t>
            </a:r>
          </a:p>
          <a:p>
            <a:pPr marL="360000" lvl="1"/>
            <a:endParaRPr lang="fr-FR" dirty="0" smtClean="0"/>
          </a:p>
          <a:p>
            <a:pPr marL="817188" lvl="2"/>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24</a:t>
            </a:fld>
            <a:endParaRPr lang="fr-FR"/>
          </a:p>
        </p:txBody>
      </p:sp>
    </p:spTree>
    <p:extLst>
      <p:ext uri="{BB962C8B-B14F-4D97-AF65-F5344CB8AC3E}">
        <p14:creationId xmlns:p14="http://schemas.microsoft.com/office/powerpoint/2010/main" val="78383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L’ARS</a:t>
            </a:r>
            <a:endParaRPr lang="fr-FR" dirty="0"/>
          </a:p>
        </p:txBody>
      </p:sp>
      <p:sp>
        <p:nvSpPr>
          <p:cNvPr id="3" name="Espace réservé du contenu 2"/>
          <p:cNvSpPr>
            <a:spLocks noGrp="1"/>
          </p:cNvSpPr>
          <p:nvPr>
            <p:ph idx="1"/>
          </p:nvPr>
        </p:nvSpPr>
        <p:spPr>
          <a:xfrm>
            <a:off x="316127" y="1636295"/>
            <a:ext cx="3842918" cy="4466856"/>
          </a:xfrm>
        </p:spPr>
        <p:txBody>
          <a:bodyPr/>
          <a:lstStyle/>
          <a:p>
            <a:r>
              <a:rPr lang="fr-FR" dirty="0" smtClean="0"/>
              <a:t>Intérêt pour le support pédagogique innovant</a:t>
            </a:r>
          </a:p>
          <a:p>
            <a:r>
              <a:rPr lang="fr-FR" dirty="0" smtClean="0"/>
              <a:t>Subvention </a:t>
            </a:r>
          </a:p>
          <a:p>
            <a:pPr lvl="1"/>
            <a:r>
              <a:rPr lang="fr-FR" dirty="0" smtClean="0"/>
              <a:t>Pour développement de 3 épisodes</a:t>
            </a:r>
          </a:p>
          <a:p>
            <a:pPr lvl="1"/>
            <a:r>
              <a:rPr lang="fr-FR" sz="3600" dirty="0" smtClean="0"/>
              <a:t>39 000 € </a:t>
            </a:r>
            <a:endParaRPr lang="fr-FR" sz="3600"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25</a:t>
            </a:fld>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8377"/>
            <a:ext cx="4154040" cy="5874774"/>
          </a:xfrm>
          <a:prstGeom prst="rect">
            <a:avLst/>
          </a:prstGeom>
        </p:spPr>
      </p:pic>
    </p:spTree>
    <p:extLst>
      <p:ext uri="{BB962C8B-B14F-4D97-AF65-F5344CB8AC3E}">
        <p14:creationId xmlns:p14="http://schemas.microsoft.com/office/powerpoint/2010/main" val="2546442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Communication -Valorisation </a:t>
            </a:r>
            <a:endParaRPr lang="fr-FR" dirty="0"/>
          </a:p>
        </p:txBody>
      </p:sp>
      <p:sp>
        <p:nvSpPr>
          <p:cNvPr id="3" name="Espace réservé du contenu 2"/>
          <p:cNvSpPr>
            <a:spLocks noGrp="1"/>
          </p:cNvSpPr>
          <p:nvPr>
            <p:ph idx="1"/>
          </p:nvPr>
        </p:nvSpPr>
        <p:spPr>
          <a:xfrm>
            <a:off x="316127" y="1636295"/>
            <a:ext cx="3811934" cy="4466856"/>
          </a:xfrm>
        </p:spPr>
        <p:txBody>
          <a:bodyPr>
            <a:normAutofit/>
          </a:bodyPr>
          <a:lstStyle/>
          <a:p>
            <a:endParaRPr lang="fr-FR" dirty="0" smtClean="0"/>
          </a:p>
          <a:p>
            <a:r>
              <a:rPr lang="fr-FR" dirty="0" smtClean="0"/>
              <a:t>Présentation du projet</a:t>
            </a:r>
            <a:endParaRPr lang="fr-FR" dirty="0"/>
          </a:p>
          <a:p>
            <a:pPr lvl="1"/>
            <a:r>
              <a:rPr lang="fr-FR" dirty="0" smtClean="0"/>
              <a:t>Echange avec professionnels</a:t>
            </a:r>
          </a:p>
          <a:p>
            <a:pPr lvl="2"/>
            <a:r>
              <a:rPr lang="fr-FR" dirty="0" smtClean="0"/>
              <a:t>Visite d’EPHAD</a:t>
            </a:r>
          </a:p>
          <a:p>
            <a:pPr lvl="2"/>
            <a:r>
              <a:rPr lang="fr-FR" dirty="0" smtClean="0"/>
              <a:t>Test auprès du personnel</a:t>
            </a:r>
          </a:p>
          <a:p>
            <a:pPr lvl="2"/>
            <a:r>
              <a:rPr lang="fr-FR" dirty="0" smtClean="0"/>
              <a:t>Validation</a:t>
            </a:r>
          </a:p>
          <a:p>
            <a:pPr lvl="1"/>
            <a:r>
              <a:rPr lang="fr-FR" dirty="0" smtClean="0"/>
              <a:t>En interne</a:t>
            </a:r>
          </a:p>
          <a:p>
            <a:pPr lvl="2"/>
            <a:r>
              <a:rPr lang="fr-FR" dirty="0" smtClean="0"/>
              <a:t>Evénements (JPO)</a:t>
            </a:r>
          </a:p>
          <a:p>
            <a:pPr lvl="1"/>
            <a:r>
              <a:rPr lang="fr-FR" dirty="0" smtClean="0"/>
              <a:t>Version réalité virtuelle</a:t>
            </a:r>
          </a:p>
          <a:p>
            <a:pPr lvl="2"/>
            <a:endParaRPr lang="fr-FR" dirty="0" smtClean="0"/>
          </a:p>
          <a:p>
            <a:pPr lvl="1"/>
            <a:endParaRPr lang="fr-FR" dirty="0" smtClean="0"/>
          </a:p>
          <a:p>
            <a:pPr lvl="1"/>
            <a:endParaRPr lang="fr-FR" dirty="0" smtClean="0"/>
          </a:p>
          <a:p>
            <a:endParaRPr lang="fr-FR" dirty="0"/>
          </a:p>
          <a:p>
            <a:pPr lvl="1"/>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26</a:t>
            </a:fld>
            <a:endParaRPr lang="fr-F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20753"/>
          <a:stretch/>
        </p:blipFill>
        <p:spPr>
          <a:xfrm>
            <a:off x="3921584" y="1747079"/>
            <a:ext cx="4374094" cy="3104746"/>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22903" t="3596" r="21936" b="7897"/>
          <a:stretch/>
        </p:blipFill>
        <p:spPr>
          <a:xfrm>
            <a:off x="5125457" y="2593742"/>
            <a:ext cx="3652002" cy="3296058"/>
          </a:xfrm>
          <a:prstGeom prst="rect">
            <a:avLst/>
          </a:prstGeom>
        </p:spPr>
      </p:pic>
    </p:spTree>
    <p:extLst>
      <p:ext uri="{BB962C8B-B14F-4D97-AF65-F5344CB8AC3E}">
        <p14:creationId xmlns:p14="http://schemas.microsoft.com/office/powerpoint/2010/main" val="17759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Former - Accompagner</a:t>
            </a:r>
            <a:endParaRPr lang="fr-FR" dirty="0"/>
          </a:p>
        </p:txBody>
      </p:sp>
      <p:sp>
        <p:nvSpPr>
          <p:cNvPr id="3" name="Espace réservé du contenu 2"/>
          <p:cNvSpPr>
            <a:spLocks noGrp="1"/>
          </p:cNvSpPr>
          <p:nvPr>
            <p:ph idx="1"/>
          </p:nvPr>
        </p:nvSpPr>
        <p:spPr/>
        <p:txBody>
          <a:bodyPr/>
          <a:lstStyle/>
          <a:p>
            <a:r>
              <a:rPr lang="fr-FR" dirty="0" smtClean="0"/>
              <a:t>Diffusion au sein des réseaux professionnels</a:t>
            </a:r>
          </a:p>
          <a:p>
            <a:pPr lvl="1"/>
            <a:r>
              <a:rPr lang="fr-FR" dirty="0" smtClean="0"/>
              <a:t>Scénarios de formation</a:t>
            </a:r>
          </a:p>
          <a:p>
            <a:pPr lvl="1"/>
            <a:r>
              <a:rPr lang="fr-FR" dirty="0" smtClean="0"/>
              <a:t>Support intégré à des dispositifs de formation</a:t>
            </a:r>
          </a:p>
          <a:p>
            <a:pPr lvl="1"/>
            <a:endParaRPr lang="fr-FR" dirty="0"/>
          </a:p>
          <a:p>
            <a:r>
              <a:rPr lang="fr-FR" dirty="0"/>
              <a:t>Importance du tutorat humain</a:t>
            </a:r>
          </a:p>
          <a:p>
            <a:pPr lvl="1"/>
            <a:r>
              <a:rPr lang="fr-FR" dirty="0" smtClean="0"/>
              <a:t>Médiation et </a:t>
            </a:r>
            <a:r>
              <a:rPr lang="fr-FR" dirty="0" err="1"/>
              <a:t>d</a:t>
            </a:r>
            <a:r>
              <a:rPr lang="fr-FR" dirty="0" err="1" smtClean="0"/>
              <a:t>ebriefing</a:t>
            </a:r>
            <a:endParaRPr lang="fr-FR" dirty="0"/>
          </a:p>
          <a:p>
            <a:pPr lvl="1"/>
            <a:r>
              <a:rPr lang="fr-FR" dirty="0"/>
              <a:t>Transfert des apprentissages vers d’autres </a:t>
            </a:r>
            <a:r>
              <a:rPr lang="fr-FR" dirty="0" smtClean="0"/>
              <a:t>situations</a:t>
            </a:r>
          </a:p>
          <a:p>
            <a:pPr lvl="1"/>
            <a:endParaRPr lang="fr-FR" dirty="0"/>
          </a:p>
          <a:p>
            <a:r>
              <a:rPr lang="fr-FR" dirty="0"/>
              <a:t> Bilan</a:t>
            </a:r>
          </a:p>
          <a:p>
            <a:endParaRPr lang="fr-FR" dirty="0"/>
          </a:p>
          <a:p>
            <a:pPr lvl="1"/>
            <a:endParaRPr lang="fr-FR" dirty="0"/>
          </a:p>
          <a:p>
            <a:endParaRPr lang="fr-FR" dirty="0"/>
          </a:p>
          <a:p>
            <a:endParaRPr lang="fr-FR" dirty="0"/>
          </a:p>
        </p:txBody>
      </p:sp>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27</a:t>
            </a:fld>
            <a:endParaRPr lang="fr-FR"/>
          </a:p>
        </p:txBody>
      </p:sp>
    </p:spTree>
    <p:extLst>
      <p:ext uri="{BB962C8B-B14F-4D97-AF65-F5344CB8AC3E}">
        <p14:creationId xmlns:p14="http://schemas.microsoft.com/office/powerpoint/2010/main" val="321336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849060810"/>
              </p:ext>
            </p:extLst>
          </p:nvPr>
        </p:nvGraphicFramePr>
        <p:xfrm>
          <a:off x="0" y="0"/>
          <a:ext cx="885918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6853445" y="149902"/>
            <a:ext cx="2005742" cy="369332"/>
          </a:xfrm>
          <a:prstGeom prst="rect">
            <a:avLst/>
          </a:prstGeom>
          <a:noFill/>
        </p:spPr>
        <p:txBody>
          <a:bodyPr wrap="none" rtlCol="0">
            <a:spAutoFit/>
          </a:bodyPr>
          <a:lstStyle/>
          <a:p>
            <a:r>
              <a:rPr lang="fr-FR" dirty="0" smtClean="0"/>
              <a:t>L’aventure Jasper</a:t>
            </a:r>
            <a:endParaRPr lang="fr-FR" dirty="0"/>
          </a:p>
        </p:txBody>
      </p:sp>
    </p:spTree>
    <p:extLst>
      <p:ext uri="{BB962C8B-B14F-4D97-AF65-F5344CB8AC3E}">
        <p14:creationId xmlns:p14="http://schemas.microsoft.com/office/powerpoint/2010/main" val="171378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8B32581-9A47-424C-8262-98501D22ADD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257C34C6-6893-43CE-B2F5-F53580F1B11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6B631E4E-F503-444A-B0D2-DF641AECB61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8967F743-5B66-4C1B-AA7E-D5E1B431A53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4A11FC4F-8955-4710-B1B2-A006E42C03D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E65E9419-9E4B-4ACB-B78B-32D5045503A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03FB7BE-D1A9-417D-A13B-6FDA63D74DB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BC415FA-4C35-42AB-8E11-583C8BA4487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8EFF5517-D5ED-4EF4-AE9D-BC9C735AFC5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81DD6027-854E-471E-904A-3CCBB4931D6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CB7EDA1B-1B5E-42E5-B2D6-62F5FDB636A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D209498C-5321-4C70-BCA2-CBFCF11F9E3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B0B0EFC5-C25E-420B-B094-E7AD6317008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12A02143-CFFC-41F6-A235-83966442C21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F9018B88-B620-48DF-AEE9-510718DB1FD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18472B2A-07D0-4D7C-98C3-6F1383A80F3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09178874-134E-4980-9D83-B7A3C996BC3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EC0D4112-D9A2-45EE-8445-7AE6D07048E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E849C7D0-B0C3-4BF8-94B7-0A18A331905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5F459AFF-554E-4706-A478-A59B0F3B2B1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646671D9-AF99-4A57-AB70-935405A5022A}"/>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B9B9C825-1E76-42B1-9CF1-2B9A0C2D376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B2DEE368-20B3-4B0D-86B3-D2FDFF9DBEEE}"/>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graphicEl>
                                              <a:dgm id="{A26D15F5-560C-46E9-AC25-A25B3AD8BEB7}"/>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4664B67C-801D-4737-ADA7-1016763F36F5}"/>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FD7198E5-209E-4BBA-B98A-94CD880414E4}"/>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graphicEl>
                                              <a:dgm id="{5229345E-1E0E-4AC2-9282-C7DFBAE9F7CE}"/>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
                                            <p:graphicEl>
                                              <a:dgm id="{E88AE1FD-D393-4F12-81EF-831BC6B5A0D3}"/>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graphicEl>
                                              <a:dgm id="{F3CB2FD8-3085-44AC-BA18-C59627741030}"/>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graphicEl>
                                              <a:dgm id="{DA42EE3D-2999-4C3D-B8CB-5D6AF340DB07}"/>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graphicEl>
                                              <a:dgm id="{53C65E00-95D3-447D-B948-935D17E58753}"/>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
                                            <p:graphicEl>
                                              <a:dgm id="{FE5E668A-2345-40F4-8A4C-3B774C2A998E}"/>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
                                            <p:graphicEl>
                                              <a:dgm id="{43836F68-37BF-4636-86D4-F79C3B017F03}"/>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
                                            <p:graphicEl>
                                              <a:dgm id="{7126AB58-9A6B-4322-8DE0-699289F74F88}"/>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graphicEl>
                                              <a:dgm id="{A874AF25-0F76-412A-BE90-4C722259D3B3}"/>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graphicEl>
                                              <a:dgm id="{21A963A5-C7B4-4009-A7E8-A6846152F1B3}"/>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
                                            <p:graphicEl>
                                              <a:dgm id="{3D0C8255-9000-478F-93A3-5DE58E699EAB}"/>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
                                            <p:graphicEl>
                                              <a:dgm id="{5EDD8BE2-D0EF-41D7-A964-0DE79C386A94}"/>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graphicEl>
                                              <a:dgm id="{6BD81188-387A-4697-AC84-80E3F17EE9EA}"/>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graphicEl>
                                              <a:dgm id="{135977E4-1D33-4BC2-A083-73B6E1D1AA0D}"/>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
                                            <p:graphicEl>
                                              <a:dgm id="{2D3C218B-73FD-4CC3-A751-49366F06598C}"/>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
                                            <p:graphicEl>
                                              <a:dgm id="{B9DBCF05-CB38-4DD3-ABDB-2EF05D609102}"/>
                                            </p:graphic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
                                            <p:graphicEl>
                                              <a:dgm id="{A2DE6972-1C51-4094-A58B-A518799A4649}"/>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
                                            <p:graphicEl>
                                              <a:dgm id="{BECD8769-E781-4112-BF8E-F8983014EB5E}"/>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
                                            <p:graphicEl>
                                              <a:dgm id="{E7A0C740-F175-4AD6-9BA1-9A478D4758CD}"/>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
                                            <p:graphicEl>
                                              <a:dgm id="{D0C0DFF1-5E58-4778-AF76-B03D5C3BCB3B}"/>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graphicEl>
                                              <a:dgm id="{B6ADA799-1AD0-4FA0-AB02-31659F782B75}"/>
                                            </p:graphic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
                                            <p:graphicEl>
                                              <a:dgm id="{98D1A405-3A33-4E1C-9D08-BEAD60F0D1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547664" y="476672"/>
            <a:ext cx="7596336" cy="973832"/>
          </a:xfrm>
        </p:spPr>
        <p:txBody>
          <a:bodyPr>
            <a:normAutofit/>
          </a:bodyPr>
          <a:lstStyle/>
          <a:p>
            <a:r>
              <a:rPr lang="fr-FR" dirty="0" smtClean="0"/>
              <a:t>Contexte</a:t>
            </a:r>
            <a:endParaRPr lang="fr-FR" dirty="0"/>
          </a:p>
        </p:txBody>
      </p:sp>
      <p:sp>
        <p:nvSpPr>
          <p:cNvPr id="12291" name="Sous-titre 2"/>
          <p:cNvSpPr>
            <a:spLocks noGrp="1"/>
          </p:cNvSpPr>
          <p:nvPr>
            <p:ph idx="1"/>
          </p:nvPr>
        </p:nvSpPr>
        <p:spPr>
          <a:xfrm>
            <a:off x="856060" y="1628800"/>
            <a:ext cx="7429499" cy="4619600"/>
          </a:xfrm>
        </p:spPr>
        <p:txBody>
          <a:bodyPr>
            <a:normAutofit fontScale="85000" lnSpcReduction="20000"/>
          </a:bodyPr>
          <a:lstStyle/>
          <a:p>
            <a:r>
              <a:rPr lang="fr-FR" dirty="0" smtClean="0"/>
              <a:t>Dispositifs e-formation Management du social et de la santé</a:t>
            </a:r>
          </a:p>
          <a:p>
            <a:pPr lvl="1"/>
            <a:r>
              <a:rPr lang="fr-FR" dirty="0" smtClean="0"/>
              <a:t>Co-portage UFR Santé /IAE CAEN </a:t>
            </a:r>
          </a:p>
          <a:p>
            <a:r>
              <a:rPr lang="fr-FR" dirty="0" smtClean="0"/>
              <a:t>10 parcours : master et DU</a:t>
            </a:r>
          </a:p>
          <a:p>
            <a:pPr lvl="1"/>
            <a:r>
              <a:rPr lang="fr-FR" dirty="0" smtClean="0"/>
              <a:t>Management  &amp; gérontologie</a:t>
            </a:r>
          </a:p>
          <a:p>
            <a:pPr lvl="1"/>
            <a:r>
              <a:rPr lang="fr-FR" dirty="0" smtClean="0"/>
              <a:t>Management  &amp; hygiène</a:t>
            </a:r>
          </a:p>
          <a:p>
            <a:pPr lvl="2"/>
            <a:r>
              <a:rPr lang="fr-FR" dirty="0" smtClean="0"/>
              <a:t>3 options : Qualité, gestion financière et Soins palliatifs</a:t>
            </a:r>
          </a:p>
          <a:p>
            <a:r>
              <a:rPr lang="fr-FR" dirty="0" smtClean="0"/>
              <a:t>Equipe de professionnels</a:t>
            </a:r>
          </a:p>
          <a:p>
            <a:r>
              <a:rPr lang="fr-FR" dirty="0" smtClean="0"/>
              <a:t>Financement IDEFI-TIL (TRANS-INNOV LONGEVITE)</a:t>
            </a:r>
          </a:p>
          <a:p>
            <a:pPr lvl="1"/>
            <a:r>
              <a:rPr lang="fr-FR" sz="2400" b="1" dirty="0" smtClean="0"/>
              <a:t>Répondre aux forts enjeux de croissance du secteur et du marché de l'emploi</a:t>
            </a:r>
            <a:endParaRPr lang="fr-FR" dirty="0" smtClean="0"/>
          </a:p>
          <a:p>
            <a:pPr lvl="1"/>
            <a:r>
              <a:rPr lang="fr-FR" dirty="0" smtClean="0"/>
              <a:t>+ de 250 étudiants</a:t>
            </a:r>
          </a:p>
          <a:p>
            <a:pPr lvl="1"/>
            <a:r>
              <a:rPr lang="fr-FR" dirty="0" smtClean="0"/>
              <a:t>Salariés</a:t>
            </a:r>
          </a:p>
          <a:p>
            <a:pPr lvl="1"/>
            <a:r>
              <a:rPr lang="fr-FR" dirty="0" smtClean="0"/>
              <a:t>20% hors France métropolitaine</a:t>
            </a:r>
          </a:p>
          <a:p>
            <a:endParaRPr lang="fr-FR" dirty="0"/>
          </a:p>
        </p:txBody>
      </p:sp>
      <p:sp>
        <p:nvSpPr>
          <p:cNvPr id="6" name="Espace réservé du numéro de diapositive 5"/>
          <p:cNvSpPr>
            <a:spLocks noGrp="1"/>
          </p:cNvSpPr>
          <p:nvPr>
            <p:ph type="sldNum" sz="quarter" idx="4294967295"/>
          </p:nvPr>
        </p:nvSpPr>
        <p:spPr>
          <a:xfrm>
            <a:off x="7707241" y="5883275"/>
            <a:ext cx="578317" cy="365125"/>
          </a:xfrm>
          <a:prstGeom prst="rect">
            <a:avLst/>
          </a:prstGeom>
        </p:spPr>
        <p:txBody>
          <a:bodyPr/>
          <a:lstStyle/>
          <a:p>
            <a:fld id="{3E661D3E-8B01-4C5D-9730-7A796C079AE9}" type="slidenum">
              <a:rPr lang="fr-FR" smtClean="0"/>
              <a:pPr/>
              <a:t>4</a:t>
            </a:fld>
            <a:endParaRPr lang="fr-FR" dirty="0"/>
          </a:p>
        </p:txBody>
      </p:sp>
      <p:sp>
        <p:nvSpPr>
          <p:cNvPr id="5" name="Bouton d'action : Précédent 4">
            <a:hlinkClick r:id="rId3" action="ppaction://hlinksldjump" highlightClick="1"/>
          </p:cNvPr>
          <p:cNvSpPr/>
          <p:nvPr/>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459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Enjeux</a:t>
            </a:r>
            <a:endParaRPr lang="fr-FR" dirty="0"/>
          </a:p>
        </p:txBody>
      </p:sp>
      <p:sp>
        <p:nvSpPr>
          <p:cNvPr id="6" name="Espace réservé du contenu 5"/>
          <p:cNvSpPr>
            <a:spLocks noGrp="1"/>
          </p:cNvSpPr>
          <p:nvPr>
            <p:ph idx="1"/>
          </p:nvPr>
        </p:nvSpPr>
        <p:spPr/>
        <p:txBody>
          <a:bodyPr/>
          <a:lstStyle/>
          <a:p>
            <a:r>
              <a:rPr lang="fr-FR" dirty="0" smtClean="0"/>
              <a:t>Répondre à la nécessité d’améliorer la qualité et l’efficience des pratiques de soins</a:t>
            </a:r>
          </a:p>
          <a:p>
            <a:pPr lvl="1"/>
            <a:r>
              <a:rPr lang="fr-FR" dirty="0"/>
              <a:t>N</a:t>
            </a:r>
            <a:r>
              <a:rPr lang="fr-FR" dirty="0" smtClean="0"/>
              <a:t>otamment en milieu gérontologique</a:t>
            </a:r>
          </a:p>
          <a:p>
            <a:pPr lvl="2"/>
            <a:r>
              <a:rPr lang="fr-FR" dirty="0" smtClean="0"/>
              <a:t>Appel à projet E-Santé </a:t>
            </a:r>
          </a:p>
          <a:p>
            <a:pPr lvl="1"/>
            <a:endParaRPr lang="fr-FR" dirty="0" smtClean="0"/>
          </a:p>
          <a:p>
            <a:r>
              <a:rPr lang="fr-FR" dirty="0"/>
              <a:t>F</a:t>
            </a:r>
            <a:r>
              <a:rPr lang="fr-FR" dirty="0" smtClean="0"/>
              <a:t>avoriser et développer des pratiques médicales innovantes</a:t>
            </a:r>
          </a:p>
          <a:p>
            <a:endParaRPr lang="fr-FR" dirty="0"/>
          </a:p>
          <a:p>
            <a:r>
              <a:rPr lang="fr-FR" dirty="0"/>
              <a:t>Favoriser et développer des pratiques </a:t>
            </a:r>
            <a:r>
              <a:rPr lang="fr-FR" dirty="0" smtClean="0"/>
              <a:t>pédagogiques </a:t>
            </a:r>
            <a:r>
              <a:rPr lang="fr-FR" dirty="0"/>
              <a:t>innovantes</a:t>
            </a:r>
          </a:p>
          <a:p>
            <a:endParaRPr lang="fr-FR" dirty="0" smtClean="0"/>
          </a:p>
        </p:txBody>
      </p:sp>
      <p:sp>
        <p:nvSpPr>
          <p:cNvPr id="2" name="Bouton d'action : Précédent 1">
            <a:hlinkClick r:id="rId3" action="ppaction://hlinksldjump" highlightClick="1"/>
          </p:cNvPr>
          <p:cNvSpPr/>
          <p:nvPr/>
        </p:nvSpPr>
        <p:spPr>
          <a:xfrm>
            <a:off x="7929797" y="5906125"/>
            <a:ext cx="569626" cy="629586"/>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9114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Une dynamique </a:t>
            </a:r>
            <a:r>
              <a:rPr lang="fr-FR" dirty="0" smtClean="0"/>
              <a:t>d’innovation </a:t>
            </a:r>
            <a:endParaRPr lang="fr-FR" dirty="0"/>
          </a:p>
        </p:txBody>
      </p:sp>
      <p:sp>
        <p:nvSpPr>
          <p:cNvPr id="3" name="Espace réservé du contenu 2"/>
          <p:cNvSpPr>
            <a:spLocks noGrp="1"/>
          </p:cNvSpPr>
          <p:nvPr>
            <p:ph idx="1"/>
          </p:nvPr>
        </p:nvSpPr>
        <p:spPr/>
        <p:txBody>
          <a:bodyPr>
            <a:normAutofit/>
          </a:bodyPr>
          <a:lstStyle/>
          <a:p>
            <a:r>
              <a:rPr lang="fr-FR" dirty="0" smtClean="0"/>
              <a:t>CEMU </a:t>
            </a:r>
            <a:r>
              <a:rPr lang="fr-FR" sz="2400" dirty="0"/>
              <a:t>Centre d’Enseignement Multimédia Universitaire </a:t>
            </a:r>
            <a:endParaRPr lang="fr-FR" dirty="0"/>
          </a:p>
          <a:p>
            <a:pPr lvl="1"/>
            <a:r>
              <a:rPr lang="fr-FR" dirty="0"/>
              <a:t>Service d’appui à la pédagogique</a:t>
            </a:r>
          </a:p>
          <a:p>
            <a:pPr lvl="1"/>
            <a:r>
              <a:rPr lang="fr-FR" dirty="0"/>
              <a:t>Equipe de 30 personnes</a:t>
            </a:r>
          </a:p>
          <a:p>
            <a:pPr lvl="1"/>
            <a:r>
              <a:rPr lang="fr-FR" dirty="0"/>
              <a:t>3 pôles </a:t>
            </a:r>
            <a:endParaRPr lang="fr-FR" dirty="0" smtClean="0"/>
          </a:p>
          <a:p>
            <a:r>
              <a:rPr lang="fr-FR" dirty="0" smtClean="0"/>
              <a:t>Pilotage de dispositifs </a:t>
            </a:r>
            <a:r>
              <a:rPr lang="fr-FR" dirty="0"/>
              <a:t>d’e-formation</a:t>
            </a:r>
          </a:p>
          <a:p>
            <a:pPr marL="360000" lvl="1" indent="-360000">
              <a:spcBef>
                <a:spcPts val="1000"/>
              </a:spcBef>
              <a:buClr>
                <a:srgbClr val="00408F"/>
              </a:buClr>
              <a:buFont typeface="Webdings" panose="05030102010509060703" pitchFamily="18" charset="2"/>
              <a:buChar char="4"/>
            </a:pPr>
            <a:r>
              <a:rPr lang="fr-FR" sz="2800" dirty="0"/>
              <a:t>Transformer les pratiques pédagogiques</a:t>
            </a:r>
          </a:p>
          <a:p>
            <a:pPr marL="360000" lvl="1" indent="-360000">
              <a:spcBef>
                <a:spcPts val="1000"/>
              </a:spcBef>
              <a:buClr>
                <a:srgbClr val="00408F"/>
              </a:buClr>
              <a:buFont typeface="Webdings" panose="05030102010509060703" pitchFamily="18" charset="2"/>
              <a:buChar char="4"/>
            </a:pPr>
            <a:r>
              <a:rPr lang="fr-FR" sz="2800" dirty="0"/>
              <a:t>Adapter nos dispositifs de formation</a:t>
            </a:r>
          </a:p>
          <a:p>
            <a:pPr marL="360000" lvl="1" indent="-360000">
              <a:spcBef>
                <a:spcPts val="1000"/>
              </a:spcBef>
              <a:buClr>
                <a:srgbClr val="00408F"/>
              </a:buClr>
              <a:buFont typeface="Webdings" panose="05030102010509060703" pitchFamily="18" charset="2"/>
              <a:buChar char="4"/>
            </a:pPr>
            <a:r>
              <a:rPr lang="fr-FR" sz="2800" dirty="0" smtClean="0"/>
              <a:t>Démarche :</a:t>
            </a:r>
            <a:endParaRPr lang="fr-FR" sz="2800" dirty="0"/>
          </a:p>
          <a:p>
            <a:pPr marL="817188" lvl="2" indent="-360000">
              <a:spcBef>
                <a:spcPts val="1000"/>
              </a:spcBef>
              <a:buClr>
                <a:srgbClr val="00408F"/>
              </a:buClr>
              <a:buFont typeface="Webdings" panose="05030102010509060703" pitchFamily="18" charset="2"/>
              <a:buChar char="4"/>
            </a:pPr>
            <a:r>
              <a:rPr lang="fr-FR" dirty="0"/>
              <a:t>Pédagogie active</a:t>
            </a:r>
          </a:p>
          <a:p>
            <a:pPr marL="817188" lvl="2" indent="-360000">
              <a:spcBef>
                <a:spcPts val="1000"/>
              </a:spcBef>
              <a:buClr>
                <a:srgbClr val="00408F"/>
              </a:buClr>
              <a:buFont typeface="Webdings" panose="05030102010509060703" pitchFamily="18" charset="2"/>
              <a:buChar char="4"/>
            </a:pPr>
            <a:r>
              <a:rPr lang="fr-FR" dirty="0"/>
              <a:t>Expérimentation</a:t>
            </a:r>
          </a:p>
          <a:p>
            <a:endParaRPr lang="fr-FR" dirty="0" smtClean="0"/>
          </a:p>
          <a:p>
            <a:endParaRPr lang="fr-FR" dirty="0"/>
          </a:p>
          <a:p>
            <a:pPr lvl="1"/>
            <a:endParaRPr lang="fr-FR" dirty="0"/>
          </a:p>
          <a:p>
            <a:pPr lvl="2"/>
            <a:endParaRPr lang="fr-FR" dirty="0" smtClean="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6</a:t>
            </a:fld>
            <a:endParaRPr lang="fr-FR"/>
          </a:p>
        </p:txBody>
      </p:sp>
    </p:spTree>
    <p:extLst>
      <p:ext uri="{BB962C8B-B14F-4D97-AF65-F5344CB8AC3E}">
        <p14:creationId xmlns:p14="http://schemas.microsoft.com/office/powerpoint/2010/main" val="15999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Porteurs projet </a:t>
            </a:r>
            <a:endParaRPr lang="fr-FR" dirty="0"/>
          </a:p>
        </p:txBody>
      </p:sp>
      <p:sp>
        <p:nvSpPr>
          <p:cNvPr id="3" name="Espace réservé du contenu 2"/>
          <p:cNvSpPr>
            <a:spLocks noGrp="1"/>
          </p:cNvSpPr>
          <p:nvPr>
            <p:ph idx="1"/>
          </p:nvPr>
        </p:nvSpPr>
        <p:spPr/>
        <p:txBody>
          <a:bodyPr>
            <a:normAutofit/>
          </a:bodyPr>
          <a:lstStyle/>
          <a:p>
            <a:r>
              <a:rPr lang="fr-FR" dirty="0" smtClean="0"/>
              <a:t>Une équipe porteuse du projet</a:t>
            </a:r>
          </a:p>
          <a:p>
            <a:pPr lvl="1"/>
            <a:r>
              <a:rPr lang="fr-FR" dirty="0" smtClean="0"/>
              <a:t>Coordinateurs pédagogiques des dispositifs E-formation Santé</a:t>
            </a:r>
          </a:p>
          <a:p>
            <a:pPr lvl="2"/>
            <a:r>
              <a:rPr lang="fr-FR" dirty="0" smtClean="0"/>
              <a:t>Professionnels</a:t>
            </a:r>
          </a:p>
          <a:p>
            <a:pPr lvl="2"/>
            <a:r>
              <a:rPr lang="fr-FR" dirty="0" smtClean="0"/>
              <a:t>Responsables de réseaux de soins normands  </a:t>
            </a:r>
          </a:p>
          <a:p>
            <a:pPr lvl="3"/>
            <a:r>
              <a:rPr lang="fr-FR" dirty="0" smtClean="0"/>
              <a:t>Pascal Thibon et Xavier Richomme</a:t>
            </a:r>
          </a:p>
          <a:p>
            <a:pPr lvl="2"/>
            <a:endParaRPr lang="fr-FR" dirty="0" smtClean="0"/>
          </a:p>
          <a:p>
            <a:pPr lvl="1"/>
            <a:r>
              <a:rPr lang="fr-FR" dirty="0" smtClean="0"/>
              <a:t>Ingénieure pédagogique – chef de projet</a:t>
            </a:r>
          </a:p>
          <a:p>
            <a:r>
              <a:rPr lang="fr-FR" dirty="0" smtClean="0"/>
              <a:t>Confiance et reconnaissance</a:t>
            </a:r>
          </a:p>
          <a:p>
            <a:r>
              <a:rPr lang="fr-FR" dirty="0" smtClean="0"/>
              <a:t>Curiosité et créativité</a:t>
            </a:r>
          </a:p>
          <a:p>
            <a:pPr lvl="1"/>
            <a:r>
              <a:rPr lang="fr-FR" dirty="0" smtClean="0"/>
              <a:t>Veille </a:t>
            </a:r>
            <a:r>
              <a:rPr lang="fr-FR" dirty="0"/>
              <a:t>&amp; </a:t>
            </a:r>
            <a:r>
              <a:rPr lang="fr-FR" dirty="0" smtClean="0"/>
              <a:t>Benchmark</a:t>
            </a:r>
          </a:p>
          <a:p>
            <a:pPr lvl="1"/>
            <a:endParaRPr lang="fr-FR" dirty="0"/>
          </a:p>
          <a:p>
            <a:endParaRPr lang="fr-FR" dirty="0" smtClean="0"/>
          </a:p>
          <a:p>
            <a:pPr lvl="2"/>
            <a:endParaRPr lang="fr-FR" dirty="0" smtClean="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7</a:t>
            </a:fld>
            <a:endParaRPr lang="fr-FR"/>
          </a:p>
        </p:txBody>
      </p:sp>
      <p:sp>
        <p:nvSpPr>
          <p:cNvPr id="8" name="Bouton d’action : Suivant 7">
            <a:hlinkClick r:id="" action="ppaction://hlinkshowjump?jump=nextslide" highlightClick="1"/>
          </p:cNvPr>
          <p:cNvSpPr/>
          <p:nvPr/>
        </p:nvSpPr>
        <p:spPr>
          <a:xfrm>
            <a:off x="7941501" y="5949862"/>
            <a:ext cx="563672" cy="576197"/>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0260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0315035" cy="6670623"/>
          </a:xfrm>
        </p:spPr>
      </p:pic>
      <p:sp>
        <p:nvSpPr>
          <p:cNvPr id="4" name="Espace réservé de la date 3"/>
          <p:cNvSpPr>
            <a:spLocks noGrp="1"/>
          </p:cNvSpPr>
          <p:nvPr>
            <p:ph type="dt" sz="half" idx="10"/>
          </p:nvPr>
        </p:nvSpPr>
        <p:spPr/>
        <p:txBody>
          <a:bodyPr/>
          <a:lstStyle/>
          <a:p>
            <a:fld id="{496DC1E5-AE63-44C1-9ED0-E3DB03B203A5}" type="datetime1">
              <a:rPr lang="fr-FR" smtClean="0"/>
              <a:pPr/>
              <a:t>05/04/2018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EB95A6-23BE-4D29-BA6F-F2EEF6410D1A}" type="slidenum">
              <a:rPr lang="fr-FR" smtClean="0"/>
              <a:pPr/>
              <a:t>8</a:t>
            </a:fld>
            <a:endParaRPr lang="fr-FR"/>
          </a:p>
        </p:txBody>
      </p:sp>
      <p:pic>
        <p:nvPicPr>
          <p:cNvPr id="7" name="Image 6"/>
          <p:cNvPicPr>
            <a:picLocks noChangeAspect="1"/>
          </p:cNvPicPr>
          <p:nvPr/>
        </p:nvPicPr>
        <p:blipFill rotWithShape="1">
          <a:blip r:embed="rId4"/>
          <a:srcRect t="14657"/>
          <a:stretch/>
        </p:blipFill>
        <p:spPr>
          <a:xfrm>
            <a:off x="0" y="704537"/>
            <a:ext cx="10059730" cy="4826833"/>
          </a:xfrm>
          <a:prstGeom prst="rect">
            <a:avLst/>
          </a:prstGeom>
        </p:spPr>
      </p:pic>
      <p:sp>
        <p:nvSpPr>
          <p:cNvPr id="9" name="Bouton d’action : Suivant 8">
            <a:hlinkClick r:id="" action="ppaction://hlinkshowjump?jump=nextslide" highlightClick="1"/>
          </p:cNvPr>
          <p:cNvSpPr/>
          <p:nvPr/>
        </p:nvSpPr>
        <p:spPr>
          <a:xfrm>
            <a:off x="8827873" y="5985164"/>
            <a:ext cx="316127" cy="415636"/>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 name="Ellipse 2"/>
          <p:cNvSpPr/>
          <p:nvPr/>
        </p:nvSpPr>
        <p:spPr>
          <a:xfrm>
            <a:off x="8238050" y="6028089"/>
            <a:ext cx="393216"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Tree>
    <p:extLst>
      <p:ext uri="{BB962C8B-B14F-4D97-AF65-F5344CB8AC3E}">
        <p14:creationId xmlns:p14="http://schemas.microsoft.com/office/powerpoint/2010/main" val="21768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173" y="218674"/>
            <a:ext cx="8511746" cy="1019377"/>
          </a:xfrm>
        </p:spPr>
        <p:txBody>
          <a:body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65" y="39294"/>
            <a:ext cx="8547652" cy="6045648"/>
          </a:xfrm>
          <a:prstGeom prst="rect">
            <a:avLst/>
          </a:prstGeom>
        </p:spPr>
      </p:pic>
      <p:pic>
        <p:nvPicPr>
          <p:cNvPr id="7" name="Espace réservé du contenu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46141" y="617852"/>
            <a:ext cx="8352111" cy="5907345"/>
          </a:xfrm>
        </p:spPr>
      </p:pic>
      <p:sp>
        <p:nvSpPr>
          <p:cNvPr id="10" name="Bouton d’action : Suivant 9">
            <a:hlinkClick r:id="" action="ppaction://hlinkshowjump?jump=nextslide" highlightClick="1"/>
          </p:cNvPr>
          <p:cNvSpPr/>
          <p:nvPr/>
        </p:nvSpPr>
        <p:spPr>
          <a:xfrm>
            <a:off x="8534401" y="4572003"/>
            <a:ext cx="609600" cy="599768"/>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 name="Ellipse 10"/>
          <p:cNvSpPr/>
          <p:nvPr/>
        </p:nvSpPr>
        <p:spPr>
          <a:xfrm>
            <a:off x="132499" y="4896990"/>
            <a:ext cx="393216"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Tree>
    <p:extLst>
      <p:ext uri="{BB962C8B-B14F-4D97-AF65-F5344CB8AC3E}">
        <p14:creationId xmlns:p14="http://schemas.microsoft.com/office/powerpoint/2010/main" val="9118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499&quot;&gt;&lt;property id=&quot;20148&quot; value=&quot;5&quot;/&gt;&lt;property id=&quot;20300&quot; value=&quot;Diapositive 1 - &amp;quot;Serious Game &amp;quot;&quot;/&gt;&lt;property id=&quot;20307&quot; value=&quot;262&quot;/&gt;&lt;/object&gt;&lt;object type=&quot;3&quot; unique_id=&quot;10500&quot;&gt;&lt;property id=&quot;20148&quot; value=&quot;5&quot;/&gt;&lt;property id=&quot;20300&quot; value=&quot;Diapositive 2 - &amp;quot;Objectifs&amp;quot;&quot;/&gt;&lt;property id=&quot;20307&quot; value=&quot;263&quot;/&gt;&lt;/object&gt;&lt;object type=&quot;3&quot; unique_id=&quot;10501&quot;&gt;&lt;property id=&quot;20148&quot; value=&quot;5&quot;/&gt;&lt;property id=&quot;20300&quot; value=&quot;Diapositive 3 - &amp;quot;Objectifs pédagogiques&amp;quot;&quot;/&gt;&lt;property id=&quot;20307&quot; value=&quot;264&quot;/&gt;&lt;/object&gt;&lt;object type=&quot;3&quot; unique_id=&quot;10502&quot;&gt;&lt;property id=&quot;20148&quot; value=&quot;5&quot;/&gt;&lt;property id=&quot;20300&quot; value=&quot;Diapositive 4 - &amp;quot;public&amp;quot;&quot;/&gt;&lt;property id=&quot;20307&quot; value=&quot;265&quot;/&gt;&lt;/object&gt;&lt;object type=&quot;3&quot; unique_id=&quot;10503&quot;&gt;&lt;property id=&quot;20148&quot; value=&quot;5&quot;/&gt;&lt;property id=&quot;20300&quot; value=&quot;Diapositive 5 - &amp;quot;Diffusion&amp;quot;&quot;/&gt;&lt;property id=&quot;20307&quot; value=&quot;266&quot;/&gt;&lt;/object&gt;&lt;object type=&quot;3&quot; unique_id=&quot;10504&quot;&gt;&lt;property id=&quot;20148&quot; value=&quot;5&quot;/&gt;&lt;property id=&quot;20300&quot; value=&quot;Diapositive 6 - &amp;quot;Projet &amp;quot;&quot;/&gt;&lt;property id=&quot;20307&quot; value=&quot;267&quot;/&gt;&lt;/object&gt;&lt;object type=&quot;3&quot; unique_id=&quot;10505&quot;&gt;&lt;property id=&quot;20148&quot; value=&quot;5&quot;/&gt;&lt;property id=&quot;20300&quot; value=&quot;Diapositive 7&quot;/&gt;&lt;property id=&quot;20307&quot; value=&quot;268&quot;/&gt;&lt;/object&gt;&lt;object type=&quot;3&quot; unique_id=&quot;10506&quot;&gt;&lt;property id=&quot;20148&quot; value=&quot;5&quot;/&gt;&lt;property id=&quot;20300&quot; value=&quot;Diapositive 8 - &amp;quot;Rappel calendrier initial&amp;quot;&quot;/&gt;&lt;property id=&quot;20307&quot; value=&quot;269&quot;/&gt;&lt;/object&gt;&lt;object type=&quot;3&quot; unique_id=&quot;10507&quot;&gt;&lt;property id=&quot;20148&quot; value=&quot;5&quot;/&gt;&lt;property id=&quot;20300&quot; value=&quot;Diapositive 9 - &amp;quot;Proposition calendrier&amp;quot;&quot;/&gt;&lt;property id=&quot;20307&quot; value=&quot;270&quot;/&gt;&lt;/object&gt;&lt;object type=&quot;3&quot; unique_id=&quot;10508&quot;&gt;&lt;property id=&quot;20148&quot; value=&quot;5&quot;/&gt;&lt;property id=&quot;20300&quot; value=&quot;Diapositive 10 - &amp;quot;Budget&amp;quot;&quot;/&gt;&lt;property id=&quot;20307&quot; value=&quot;271&quot;/&gt;&lt;/object&gt;&lt;object type=&quot;3&quot; unique_id=&quot;10509&quot;&gt;&lt;property id=&quot;20148&quot; value=&quot;5&quot;/&gt;&lt;property id=&quot;20300&quot; value=&quot;Diapositive 11 - &amp;quot;Contraintes feder&amp;quot;&quot;/&gt;&lt;property id=&quot;20307&quot; value=&quot;273&quot;/&gt;&lt;/object&gt;&lt;object type=&quot;3&quot; unique_id=&quot;10510&quot;&gt;&lt;property id=&quot;20148&quot; value=&quot;5&quot;/&gt;&lt;property id=&quot;20300&quot; value=&quot;Diapositive 12 - &amp;quot;Projet &amp;amp; organisation&amp;quot;&quot;/&gt;&lt;property id=&quot;20307&quot; value=&quot;276&quot;/&gt;&lt;/object&gt;&lt;object type=&quot;3&quot; unique_id=&quot;10511&quot;&gt;&lt;property id=&quot;20148&quot; value=&quot;5&quot;/&gt;&lt;property id=&quot;20300&quot; value=&quot;Diapositive 13 - &amp;quot;Partenariat&amp;quot;&quot;/&gt;&lt;property id=&quot;20307&quot; value=&quot;277&quot;/&gt;&lt;/object&gt;&lt;object type=&quot;3&quot; unique_id=&quot;10512&quot;&gt;&lt;property id=&quot;20148&quot; value=&quot;5&quot;/&gt;&lt;property id=&quot;20300&quot; value=&quot;Diapositive 15 - &amp;quot;Outils de gestion et suivi de projet&amp;quot;&quot;/&gt;&lt;property id=&quot;20307&quot; value=&quot;275&quot;/&gt;&lt;/object&gt;&lt;object type=&quot;3&quot; unique_id=&quot;10561&quot;&gt;&lt;property id=&quot;20148&quot; value=&quot;5&quot;/&gt;&lt;property id=&quot;20300&quot; value=&quot;Diapositive 14 - &amp;quot;Recrutement&amp;quot;&quot;/&gt;&lt;property id=&quot;20307&quot; value=&quot;278&quot;/&gt;&lt;/object&gt;&lt;/object&gt;&lt;/object&gt;&lt;/database&gt;"/>
  <p:tag name="SECTOMILLISECCONVERTED" val="1"/>
  <p:tag name="ISPRING_RESOURCE_PATHS_HASH_PRESENTER" val="9b5167bec1cd7a1ef9b52d84354d2766b33cf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TotalTime>
  <Words>1564</Words>
  <Application>Microsoft Office PowerPoint</Application>
  <PresentationFormat>Affichage à l'écran (4:3)</PresentationFormat>
  <Paragraphs>320</Paragraphs>
  <Slides>27</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ＭＳ Ｐゴシック</vt:lpstr>
      <vt:lpstr>Arial</vt:lpstr>
      <vt:lpstr>Calibri</vt:lpstr>
      <vt:lpstr>Ubuntu</vt:lpstr>
      <vt:lpstr>Ubuntu Light</vt:lpstr>
      <vt:lpstr>Webdings</vt:lpstr>
      <vt:lpstr>Wingdings</vt:lpstr>
      <vt:lpstr>Thème Office</vt:lpstr>
      <vt:lpstr>Concevoir, produire et diffuser  un serious game à l’Université </vt:lpstr>
      <vt:lpstr>Serious game Jasper </vt:lpstr>
      <vt:lpstr>Présentation PowerPoint</vt:lpstr>
      <vt:lpstr>Contexte</vt:lpstr>
      <vt:lpstr>Enjeux</vt:lpstr>
      <vt:lpstr>Une dynamique d’innovation </vt:lpstr>
      <vt:lpstr>Porteurs projet </vt:lpstr>
      <vt:lpstr>Présentation PowerPoint</vt:lpstr>
      <vt:lpstr>Présentation PowerPoint</vt:lpstr>
      <vt:lpstr>Présentation PowerPoint</vt:lpstr>
      <vt:lpstr>Série Jasper </vt:lpstr>
      <vt:lpstr>Objectifs pédagogiques</vt:lpstr>
      <vt:lpstr>Public</vt:lpstr>
      <vt:lpstr>Actions du jeu </vt:lpstr>
      <vt:lpstr>Démonstration</vt:lpstr>
      <vt:lpstr>Budget </vt:lpstr>
      <vt:lpstr>Budget</vt:lpstr>
      <vt:lpstr>Calendrier Initial </vt:lpstr>
      <vt:lpstr>Calendrier Version 2</vt:lpstr>
      <vt:lpstr>Les équipes </vt:lpstr>
      <vt:lpstr>Méthode conception</vt:lpstr>
      <vt:lpstr>Présentation PowerPoint</vt:lpstr>
      <vt:lpstr>Présentation PowerPoint</vt:lpstr>
      <vt:lpstr>Le développeur 3D &amp; la graphiste</vt:lpstr>
      <vt:lpstr>L’ARS</vt:lpstr>
      <vt:lpstr>Communication -Valorisation </vt:lpstr>
      <vt:lpstr>Former - Accompagner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cemu</dc:creator>
  <cp:lastModifiedBy>Jeanine</cp:lastModifiedBy>
  <cp:revision>117</cp:revision>
  <cp:lastPrinted>2018-04-04T15:30:16Z</cp:lastPrinted>
  <dcterms:created xsi:type="dcterms:W3CDTF">2017-02-27T15:25:19Z</dcterms:created>
  <dcterms:modified xsi:type="dcterms:W3CDTF">2018-04-05T07:01:18Z</dcterms:modified>
</cp:coreProperties>
</file>