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325" r:id="rId4"/>
    <p:sldId id="309" r:id="rId5"/>
    <p:sldId id="310" r:id="rId6"/>
    <p:sldId id="312" r:id="rId7"/>
    <p:sldId id="314" r:id="rId8"/>
    <p:sldId id="326" r:id="rId9"/>
    <p:sldId id="316" r:id="rId10"/>
    <p:sldId id="317" r:id="rId11"/>
    <p:sldId id="318" r:id="rId12"/>
    <p:sldId id="320" r:id="rId13"/>
    <p:sldId id="324" r:id="rId14"/>
    <p:sldId id="321" r:id="rId15"/>
    <p:sldId id="322" r:id="rId16"/>
    <p:sldId id="323" r:id="rId17"/>
    <p:sldId id="266" r:id="rId18"/>
    <p:sldId id="301" r:id="rId19"/>
    <p:sldId id="296" r:id="rId20"/>
    <p:sldId id="305" r:id="rId21"/>
    <p:sldId id="279" r:id="rId22"/>
    <p:sldId id="283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B4C6D5"/>
    <a:srgbClr val="D4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B9E142-9D3A-4AF9-9649-23C79A244812}">
  <a:tblStyle styleId="{35B9E142-9D3A-4AF9-9649-23C79A244812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1" autoAdjust="0"/>
    <p:restoredTop sz="79186" autoAdjust="0"/>
  </p:normalViewPr>
  <p:slideViewPr>
    <p:cSldViewPr snapToGrid="0" snapToObjects="1">
      <p:cViewPr>
        <p:scale>
          <a:sx n="95" d="100"/>
          <a:sy n="95" d="100"/>
        </p:scale>
        <p:origin x="920" y="5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19CB4-3F5F-7047-921D-4632C8B625B6}" type="doc">
      <dgm:prSet loTypeId="urn:microsoft.com/office/officeart/2005/8/layout/vList2" loCatId="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"/>
        </a:p>
      </dgm:t>
    </dgm:pt>
    <dgm:pt modelId="{5062A075-59EB-BA46-ACE8-2E54B4C6D521}">
      <dgm:prSet/>
      <dgm:spPr/>
      <dgm:t>
        <a:bodyPr/>
        <a:lstStyle/>
        <a:p>
          <a:pPr rtl="0"/>
          <a:r>
            <a:rPr lang="fr-FR" b="0" i="1" dirty="0" smtClean="0"/>
            <a:t>Learning Game </a:t>
          </a:r>
          <a:r>
            <a:rPr lang="fr-FR" b="0" i="0" dirty="0" smtClean="0"/>
            <a:t>?</a:t>
          </a:r>
          <a:endParaRPr lang="fr-FR" dirty="0"/>
        </a:p>
      </dgm:t>
    </dgm:pt>
    <dgm:pt modelId="{60684132-7E67-524C-A6D3-FD3B4FC7AF13}" type="parTrans" cxnId="{B5B134DD-AD97-A54A-AE78-11090662BCCB}">
      <dgm:prSet/>
      <dgm:spPr/>
      <dgm:t>
        <a:bodyPr/>
        <a:lstStyle/>
        <a:p>
          <a:endParaRPr lang="en"/>
        </a:p>
      </dgm:t>
    </dgm:pt>
    <dgm:pt modelId="{2E36D012-056B-064E-AD65-2EF27CF3C81B}" type="sibTrans" cxnId="{B5B134DD-AD97-A54A-AE78-11090662BCCB}">
      <dgm:prSet/>
      <dgm:spPr/>
      <dgm:t>
        <a:bodyPr/>
        <a:lstStyle/>
        <a:p>
          <a:endParaRPr lang="en"/>
        </a:p>
      </dgm:t>
    </dgm:pt>
    <dgm:pt modelId="{FA395EA0-AFB7-2D48-83B2-A1FF1B2284F1}">
      <dgm:prSet/>
      <dgm:spPr/>
      <dgm:t>
        <a:bodyPr/>
        <a:lstStyle/>
        <a:p>
          <a:pPr rtl="0"/>
          <a:r>
            <a:rPr lang="fr-FR" b="0" i="0" dirty="0" smtClean="0"/>
            <a:t>Méthodes, modèles et outils trop génériques ou trop complexes pour les enseignants [Marne 2014]</a:t>
          </a:r>
          <a:endParaRPr lang="fr-FR" dirty="0"/>
        </a:p>
      </dgm:t>
    </dgm:pt>
    <dgm:pt modelId="{B91559BF-FA8F-3040-A8C4-90E0AB70F82F}" type="parTrans" cxnId="{FCEA7AFA-EE42-BE44-9EE3-B889C47A37DD}">
      <dgm:prSet/>
      <dgm:spPr/>
      <dgm:t>
        <a:bodyPr/>
        <a:lstStyle/>
        <a:p>
          <a:endParaRPr lang="en"/>
        </a:p>
      </dgm:t>
    </dgm:pt>
    <dgm:pt modelId="{C17DE668-6C96-7142-9B57-DB8A0B5A34E5}" type="sibTrans" cxnId="{FCEA7AFA-EE42-BE44-9EE3-B889C47A37DD}">
      <dgm:prSet/>
      <dgm:spPr/>
      <dgm:t>
        <a:bodyPr/>
        <a:lstStyle/>
        <a:p>
          <a:endParaRPr lang="en"/>
        </a:p>
      </dgm:t>
    </dgm:pt>
    <dgm:pt modelId="{6750ADF3-ED7B-7340-8BA8-68F652CA94A8}">
      <dgm:prSet/>
      <dgm:spPr/>
      <dgm:t>
        <a:bodyPr/>
        <a:lstStyle/>
        <a:p>
          <a:pPr rtl="0"/>
          <a:r>
            <a:rPr lang="fr-FR" b="0" i="0" smtClean="0"/>
            <a:t>Difficultés pour réutiliser les LG [Egenfeldt-Nielsen 2004]</a:t>
          </a:r>
          <a:endParaRPr lang="fr-FR"/>
        </a:p>
      </dgm:t>
    </dgm:pt>
    <dgm:pt modelId="{7E3CA2F1-C457-7D45-838A-99A5B4A2BF4B}" type="parTrans" cxnId="{A84C67E9-2303-6C46-A516-8A35D748EF9D}">
      <dgm:prSet/>
      <dgm:spPr/>
      <dgm:t>
        <a:bodyPr/>
        <a:lstStyle/>
        <a:p>
          <a:endParaRPr lang="en"/>
        </a:p>
      </dgm:t>
    </dgm:pt>
    <dgm:pt modelId="{6642296C-D56F-F74E-A60D-CDF682D26383}" type="sibTrans" cxnId="{A84C67E9-2303-6C46-A516-8A35D748EF9D}">
      <dgm:prSet/>
      <dgm:spPr/>
      <dgm:t>
        <a:bodyPr/>
        <a:lstStyle/>
        <a:p>
          <a:endParaRPr lang="en"/>
        </a:p>
      </dgm:t>
    </dgm:pt>
    <dgm:pt modelId="{1F9EBB5C-769E-544A-BE35-E8C1B1D393BA}" type="pres">
      <dgm:prSet presAssocID="{69119CB4-3F5F-7047-921D-4632C8B625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31705C5C-62C7-7642-8988-85189C5E0F00}" type="pres">
      <dgm:prSet presAssocID="{5062A075-59EB-BA46-ACE8-2E54B4C6D5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C5643240-2AA0-584D-8DD7-F4EC5082184E}" type="pres">
      <dgm:prSet presAssocID="{2E36D012-056B-064E-AD65-2EF27CF3C81B}" presName="spacer" presStyleCnt="0"/>
      <dgm:spPr/>
    </dgm:pt>
    <dgm:pt modelId="{4759DD4F-A5E7-A942-9EF6-0C02CC81DEC0}" type="pres">
      <dgm:prSet presAssocID="{FA395EA0-AFB7-2D48-83B2-A1FF1B2284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8F465A80-ED8F-C34D-88B4-268C61DEB8A4}" type="pres">
      <dgm:prSet presAssocID="{C17DE668-6C96-7142-9B57-DB8A0B5A34E5}" presName="spacer" presStyleCnt="0"/>
      <dgm:spPr/>
    </dgm:pt>
    <dgm:pt modelId="{D669CE16-655D-9A4E-90C8-A582FFB52728}" type="pres">
      <dgm:prSet presAssocID="{6750ADF3-ED7B-7340-8BA8-68F652CA94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B7AF3764-E693-034A-93ED-9A0F69F6C29E}" type="presOf" srcId="{69119CB4-3F5F-7047-921D-4632C8B625B6}" destId="{1F9EBB5C-769E-544A-BE35-E8C1B1D393BA}" srcOrd="0" destOrd="0" presId="urn:microsoft.com/office/officeart/2005/8/layout/vList2"/>
    <dgm:cxn modelId="{B5B134DD-AD97-A54A-AE78-11090662BCCB}" srcId="{69119CB4-3F5F-7047-921D-4632C8B625B6}" destId="{5062A075-59EB-BA46-ACE8-2E54B4C6D521}" srcOrd="0" destOrd="0" parTransId="{60684132-7E67-524C-A6D3-FD3B4FC7AF13}" sibTransId="{2E36D012-056B-064E-AD65-2EF27CF3C81B}"/>
    <dgm:cxn modelId="{FCEA7AFA-EE42-BE44-9EE3-B889C47A37DD}" srcId="{69119CB4-3F5F-7047-921D-4632C8B625B6}" destId="{FA395EA0-AFB7-2D48-83B2-A1FF1B2284F1}" srcOrd="1" destOrd="0" parTransId="{B91559BF-FA8F-3040-A8C4-90E0AB70F82F}" sibTransId="{C17DE668-6C96-7142-9B57-DB8A0B5A34E5}"/>
    <dgm:cxn modelId="{1929097E-5D0F-7946-BE33-4758E0DAE5D7}" type="presOf" srcId="{6750ADF3-ED7B-7340-8BA8-68F652CA94A8}" destId="{D669CE16-655D-9A4E-90C8-A582FFB52728}" srcOrd="0" destOrd="0" presId="urn:microsoft.com/office/officeart/2005/8/layout/vList2"/>
    <dgm:cxn modelId="{59B25EAC-6DFF-1D40-A4EC-F510DD03A675}" type="presOf" srcId="{FA395EA0-AFB7-2D48-83B2-A1FF1B2284F1}" destId="{4759DD4F-A5E7-A942-9EF6-0C02CC81DEC0}" srcOrd="0" destOrd="0" presId="urn:microsoft.com/office/officeart/2005/8/layout/vList2"/>
    <dgm:cxn modelId="{B1324BD7-5A4A-734D-B265-8D0FF6617E2E}" type="presOf" srcId="{5062A075-59EB-BA46-ACE8-2E54B4C6D521}" destId="{31705C5C-62C7-7642-8988-85189C5E0F00}" srcOrd="0" destOrd="0" presId="urn:microsoft.com/office/officeart/2005/8/layout/vList2"/>
    <dgm:cxn modelId="{A84C67E9-2303-6C46-A516-8A35D748EF9D}" srcId="{69119CB4-3F5F-7047-921D-4632C8B625B6}" destId="{6750ADF3-ED7B-7340-8BA8-68F652CA94A8}" srcOrd="2" destOrd="0" parTransId="{7E3CA2F1-C457-7D45-838A-99A5B4A2BF4B}" sibTransId="{6642296C-D56F-F74E-A60D-CDF682D26383}"/>
    <dgm:cxn modelId="{9C8B66F4-9B48-3445-87BC-412F3D91EDAB}" type="presParOf" srcId="{1F9EBB5C-769E-544A-BE35-E8C1B1D393BA}" destId="{31705C5C-62C7-7642-8988-85189C5E0F00}" srcOrd="0" destOrd="0" presId="urn:microsoft.com/office/officeart/2005/8/layout/vList2"/>
    <dgm:cxn modelId="{0B969625-46C5-2E48-84B2-9A2263F0FE37}" type="presParOf" srcId="{1F9EBB5C-769E-544A-BE35-E8C1B1D393BA}" destId="{C5643240-2AA0-584D-8DD7-F4EC5082184E}" srcOrd="1" destOrd="0" presId="urn:microsoft.com/office/officeart/2005/8/layout/vList2"/>
    <dgm:cxn modelId="{5A966BF9-BDD4-9241-B721-3F8B6DF93034}" type="presParOf" srcId="{1F9EBB5C-769E-544A-BE35-E8C1B1D393BA}" destId="{4759DD4F-A5E7-A942-9EF6-0C02CC81DEC0}" srcOrd="2" destOrd="0" presId="urn:microsoft.com/office/officeart/2005/8/layout/vList2"/>
    <dgm:cxn modelId="{2C986B8B-1C73-284E-A59C-54232D8A3C19}" type="presParOf" srcId="{1F9EBB5C-769E-544A-BE35-E8C1B1D393BA}" destId="{8F465A80-ED8F-C34D-88B4-268C61DEB8A4}" srcOrd="3" destOrd="0" presId="urn:microsoft.com/office/officeart/2005/8/layout/vList2"/>
    <dgm:cxn modelId="{540A7554-0798-554F-9750-465D6496ED94}" type="presParOf" srcId="{1F9EBB5C-769E-544A-BE35-E8C1B1D393BA}" destId="{D669CE16-655D-9A4E-90C8-A582FFB527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9DA682-4A92-404F-B398-1E62C1911565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"/>
        </a:p>
      </dgm:t>
    </dgm:pt>
    <dgm:pt modelId="{FA91F2F1-5E27-0544-BFD4-C9BE4F96DE8C}">
      <dgm:prSet/>
      <dgm:spPr/>
      <dgm:t>
        <a:bodyPr/>
        <a:lstStyle/>
        <a:p>
          <a:r>
            <a:rPr lang="fr-FR" b="0" i="0" dirty="0" err="1" smtClean="0"/>
            <a:t>MàE</a:t>
          </a:r>
          <a:r>
            <a:rPr lang="fr-FR" b="0" i="0" dirty="0" smtClean="0"/>
            <a:t> </a:t>
          </a:r>
          <a:r>
            <a:rPr lang="fr-FR" dirty="0" smtClean="0"/>
            <a:t>intégré comme une activité au sein d’un cursus de l’ESTP en avril 2017</a:t>
          </a:r>
          <a:endParaRPr lang="en" dirty="0"/>
        </a:p>
      </dgm:t>
    </dgm:pt>
    <dgm:pt modelId="{7167500B-989E-444D-A2A8-80CF65E49CEB}" type="parTrans" cxnId="{FA93B85E-9850-AF4E-9284-422A74CB601A}">
      <dgm:prSet/>
      <dgm:spPr/>
      <dgm:t>
        <a:bodyPr/>
        <a:lstStyle/>
        <a:p>
          <a:endParaRPr lang="en"/>
        </a:p>
      </dgm:t>
    </dgm:pt>
    <dgm:pt modelId="{537DFEAD-1862-694B-AA76-A659165BB645}" type="sibTrans" cxnId="{FA93B85E-9850-AF4E-9284-422A74CB601A}">
      <dgm:prSet/>
      <dgm:spPr/>
      <dgm:t>
        <a:bodyPr/>
        <a:lstStyle/>
        <a:p>
          <a:endParaRPr lang="en"/>
        </a:p>
      </dgm:t>
    </dgm:pt>
    <dgm:pt modelId="{8B230FFD-D034-6548-BD9D-D8AA612F5B63}">
      <dgm:prSet/>
      <dgm:spPr/>
      <dgm:t>
        <a:bodyPr/>
        <a:lstStyle/>
        <a:p>
          <a:r>
            <a:rPr lang="fr-FR" dirty="0" smtClean="0"/>
            <a:t>Visualisation des parcours des apprenants</a:t>
          </a:r>
          <a:endParaRPr lang="fr-FR" dirty="0"/>
        </a:p>
      </dgm:t>
    </dgm:pt>
    <dgm:pt modelId="{7AEB3EC1-4F29-DB42-B206-11B3B8E426B2}" type="parTrans" cxnId="{99A3B22A-E60F-D244-9688-A35BC6B9927F}">
      <dgm:prSet/>
      <dgm:spPr/>
      <dgm:t>
        <a:bodyPr/>
        <a:lstStyle/>
        <a:p>
          <a:endParaRPr lang="en"/>
        </a:p>
      </dgm:t>
    </dgm:pt>
    <dgm:pt modelId="{C352A251-215B-074E-A638-5D0D82B1AE9F}" type="sibTrans" cxnId="{99A3B22A-E60F-D244-9688-A35BC6B9927F}">
      <dgm:prSet/>
      <dgm:spPr/>
      <dgm:t>
        <a:bodyPr/>
        <a:lstStyle/>
        <a:p>
          <a:endParaRPr lang="en"/>
        </a:p>
      </dgm:t>
    </dgm:pt>
    <dgm:pt modelId="{28165EB1-E340-3344-BB2B-5F74638E4E38}">
      <dgm:prSet/>
      <dgm:spPr/>
      <dgm:t>
        <a:bodyPr/>
        <a:lstStyle/>
        <a:p>
          <a:r>
            <a:rPr lang="fr-FR" dirty="0" smtClean="0"/>
            <a:t>LG conçu avec DISC et utilisé par des enseignants non-auteurs</a:t>
          </a:r>
          <a:endParaRPr lang="fr-FR" dirty="0"/>
        </a:p>
      </dgm:t>
    </dgm:pt>
    <dgm:pt modelId="{580825D9-A80D-9A48-83B8-2DF0C64A8F4D}" type="parTrans" cxnId="{206054AF-2616-0D46-91E9-242AC9EC0A7F}">
      <dgm:prSet/>
      <dgm:spPr/>
      <dgm:t>
        <a:bodyPr/>
        <a:lstStyle/>
        <a:p>
          <a:endParaRPr lang="en"/>
        </a:p>
      </dgm:t>
    </dgm:pt>
    <dgm:pt modelId="{CDFC1A81-66AE-1D4D-B83B-FA7C29680D03}" type="sibTrans" cxnId="{206054AF-2616-0D46-91E9-242AC9EC0A7F}">
      <dgm:prSet/>
      <dgm:spPr/>
      <dgm:t>
        <a:bodyPr/>
        <a:lstStyle/>
        <a:p>
          <a:endParaRPr lang="en"/>
        </a:p>
      </dgm:t>
    </dgm:pt>
    <dgm:pt modelId="{7BB3F51D-5166-034B-A5D4-9CD2E258B896}" type="pres">
      <dgm:prSet presAssocID="{859DA682-4A92-404F-B398-1E62C1911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32FE2945-A5B9-3547-8B4D-9CDF6D50F2A8}" type="pres">
      <dgm:prSet presAssocID="{FA91F2F1-5E27-0544-BFD4-C9BE4F96DE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F2746B9D-03D7-5F43-A39C-B7F48B9EBBCD}" type="pres">
      <dgm:prSet presAssocID="{537DFEAD-1862-694B-AA76-A659165BB645}" presName="spacer" presStyleCnt="0"/>
      <dgm:spPr/>
      <dgm:t>
        <a:bodyPr/>
        <a:lstStyle/>
        <a:p>
          <a:endParaRPr lang="en"/>
        </a:p>
      </dgm:t>
    </dgm:pt>
    <dgm:pt modelId="{EA0A8A0F-B93B-CC41-8483-276E64A4D080}" type="pres">
      <dgm:prSet presAssocID="{8B230FFD-D034-6548-BD9D-D8AA612F5B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72D7C8D2-798E-8543-8D97-0068B3D69869}" type="pres">
      <dgm:prSet presAssocID="{C352A251-215B-074E-A638-5D0D82B1AE9F}" presName="spacer" presStyleCnt="0"/>
      <dgm:spPr/>
      <dgm:t>
        <a:bodyPr/>
        <a:lstStyle/>
        <a:p>
          <a:endParaRPr lang="en"/>
        </a:p>
      </dgm:t>
    </dgm:pt>
    <dgm:pt modelId="{7A51B1A2-76E4-6045-BC12-B76FAECE7CF3}" type="pres">
      <dgm:prSet presAssocID="{28165EB1-E340-3344-BB2B-5F74638E4E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CF7F5B2D-B355-E742-8A6F-8985D27A31B5}" type="presOf" srcId="{FA91F2F1-5E27-0544-BFD4-C9BE4F96DE8C}" destId="{32FE2945-A5B9-3547-8B4D-9CDF6D50F2A8}" srcOrd="0" destOrd="0" presId="urn:microsoft.com/office/officeart/2005/8/layout/vList2"/>
    <dgm:cxn modelId="{43D98CB4-C3DC-8E47-B0F4-BADD262ACE1C}" type="presOf" srcId="{8B230FFD-D034-6548-BD9D-D8AA612F5B63}" destId="{EA0A8A0F-B93B-CC41-8483-276E64A4D080}" srcOrd="0" destOrd="0" presId="urn:microsoft.com/office/officeart/2005/8/layout/vList2"/>
    <dgm:cxn modelId="{206054AF-2616-0D46-91E9-242AC9EC0A7F}" srcId="{859DA682-4A92-404F-B398-1E62C1911565}" destId="{28165EB1-E340-3344-BB2B-5F74638E4E38}" srcOrd="2" destOrd="0" parTransId="{580825D9-A80D-9A48-83B8-2DF0C64A8F4D}" sibTransId="{CDFC1A81-66AE-1D4D-B83B-FA7C29680D03}"/>
    <dgm:cxn modelId="{FA93B85E-9850-AF4E-9284-422A74CB601A}" srcId="{859DA682-4A92-404F-B398-1E62C1911565}" destId="{FA91F2F1-5E27-0544-BFD4-C9BE4F96DE8C}" srcOrd="0" destOrd="0" parTransId="{7167500B-989E-444D-A2A8-80CF65E49CEB}" sibTransId="{537DFEAD-1862-694B-AA76-A659165BB645}"/>
    <dgm:cxn modelId="{99A3B22A-E60F-D244-9688-A35BC6B9927F}" srcId="{859DA682-4A92-404F-B398-1E62C1911565}" destId="{8B230FFD-D034-6548-BD9D-D8AA612F5B63}" srcOrd="1" destOrd="0" parTransId="{7AEB3EC1-4F29-DB42-B206-11B3B8E426B2}" sibTransId="{C352A251-215B-074E-A638-5D0D82B1AE9F}"/>
    <dgm:cxn modelId="{F86DF5E9-1713-6045-83FE-E46AC55D32FA}" type="presOf" srcId="{28165EB1-E340-3344-BB2B-5F74638E4E38}" destId="{7A51B1A2-76E4-6045-BC12-B76FAECE7CF3}" srcOrd="0" destOrd="0" presId="urn:microsoft.com/office/officeart/2005/8/layout/vList2"/>
    <dgm:cxn modelId="{D113FF7E-FC52-184A-984D-CC64185201A8}" type="presOf" srcId="{859DA682-4A92-404F-B398-1E62C1911565}" destId="{7BB3F51D-5166-034B-A5D4-9CD2E258B896}" srcOrd="0" destOrd="0" presId="urn:microsoft.com/office/officeart/2005/8/layout/vList2"/>
    <dgm:cxn modelId="{122C0500-64B4-B647-B986-F4748D4593EE}" type="presParOf" srcId="{7BB3F51D-5166-034B-A5D4-9CD2E258B896}" destId="{32FE2945-A5B9-3547-8B4D-9CDF6D50F2A8}" srcOrd="0" destOrd="0" presId="urn:microsoft.com/office/officeart/2005/8/layout/vList2"/>
    <dgm:cxn modelId="{C02BDA21-247A-5B4D-A94E-295AE1B04353}" type="presParOf" srcId="{7BB3F51D-5166-034B-A5D4-9CD2E258B896}" destId="{F2746B9D-03D7-5F43-A39C-B7F48B9EBBCD}" srcOrd="1" destOrd="0" presId="urn:microsoft.com/office/officeart/2005/8/layout/vList2"/>
    <dgm:cxn modelId="{A8294C7F-F3AE-6E4E-B4AF-16F554C155D9}" type="presParOf" srcId="{7BB3F51D-5166-034B-A5D4-9CD2E258B896}" destId="{EA0A8A0F-B93B-CC41-8483-276E64A4D080}" srcOrd="2" destOrd="0" presId="urn:microsoft.com/office/officeart/2005/8/layout/vList2"/>
    <dgm:cxn modelId="{58F552B3-AE51-164C-9A65-4AFA8529E142}" type="presParOf" srcId="{7BB3F51D-5166-034B-A5D4-9CD2E258B896}" destId="{72D7C8D2-798E-8543-8D97-0068B3D69869}" srcOrd="3" destOrd="0" presId="urn:microsoft.com/office/officeart/2005/8/layout/vList2"/>
    <dgm:cxn modelId="{EBE3292E-A34B-3C49-B723-972B9AD1FA7F}" type="presParOf" srcId="{7BB3F51D-5166-034B-A5D4-9CD2E258B896}" destId="{7A51B1A2-76E4-6045-BC12-B76FAECE7C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F988F4-1DA3-6147-8623-EFF4D989A813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"/>
        </a:p>
      </dgm:t>
    </dgm:pt>
    <dgm:pt modelId="{F7543C53-D455-CB43-BA03-EA79EB7BB649}">
      <dgm:prSet/>
      <dgm:spPr/>
      <dgm:t>
        <a:bodyPr/>
        <a:lstStyle/>
        <a:p>
          <a:pPr rtl="0"/>
          <a:r>
            <a:rPr lang="fr-FR" dirty="0" smtClean="0"/>
            <a:t>Visualisation des chemins par type de pas</a:t>
          </a:r>
          <a:endParaRPr lang="fr-FR" dirty="0"/>
        </a:p>
      </dgm:t>
    </dgm:pt>
    <dgm:pt modelId="{2160E872-AC76-1740-86B1-3235878014D2}" type="parTrans" cxnId="{652E7B0A-CE0D-FA4A-8756-8653B7BA6D69}">
      <dgm:prSet/>
      <dgm:spPr/>
      <dgm:t>
        <a:bodyPr/>
        <a:lstStyle/>
        <a:p>
          <a:endParaRPr lang="en"/>
        </a:p>
      </dgm:t>
    </dgm:pt>
    <dgm:pt modelId="{4D205B5D-CA47-6A44-B1D6-99BC7E9454D6}" type="sibTrans" cxnId="{652E7B0A-CE0D-FA4A-8756-8653B7BA6D69}">
      <dgm:prSet/>
      <dgm:spPr/>
      <dgm:t>
        <a:bodyPr/>
        <a:lstStyle/>
        <a:p>
          <a:endParaRPr lang="en"/>
        </a:p>
      </dgm:t>
    </dgm:pt>
    <dgm:pt modelId="{CA7DE3C1-C73C-BC4F-AE79-D7FD70B207DB}">
      <dgm:prSet/>
      <dgm:spPr/>
      <dgm:t>
        <a:bodyPr/>
        <a:lstStyle/>
        <a:p>
          <a:pPr rtl="0"/>
          <a:r>
            <a:rPr lang="fr-FR" dirty="0" smtClean="0">
              <a:solidFill>
                <a:srgbClr val="008000"/>
              </a:solidFill>
            </a:rPr>
            <a:t>Vert</a:t>
          </a:r>
          <a:r>
            <a:rPr lang="fr-FR" dirty="0" smtClean="0"/>
            <a:t> : choix de l’</a:t>
          </a:r>
          <a:r>
            <a:rPr lang="fr-FR" dirty="0" err="1" smtClean="0"/>
            <a:t>Ec</a:t>
          </a:r>
          <a:r>
            <a:rPr lang="fr-FR" dirty="0" smtClean="0"/>
            <a:t>; </a:t>
          </a:r>
          <a:r>
            <a:rPr lang="fr-FR" dirty="0" smtClean="0">
              <a:solidFill>
                <a:srgbClr val="3366FF"/>
              </a:solidFill>
            </a:rPr>
            <a:t>bleu</a:t>
          </a:r>
          <a:r>
            <a:rPr lang="fr-FR" dirty="0" smtClean="0"/>
            <a:t> : contenu; </a:t>
          </a:r>
          <a:r>
            <a:rPr lang="fr-FR" dirty="0" smtClean="0">
              <a:solidFill>
                <a:srgbClr val="FF0000"/>
              </a:solidFill>
            </a:rPr>
            <a:t>rouge</a:t>
          </a:r>
          <a:r>
            <a:rPr lang="fr-FR" dirty="0" smtClean="0"/>
            <a:t> : activités</a:t>
          </a:r>
          <a:endParaRPr lang="fr-FR" dirty="0"/>
        </a:p>
      </dgm:t>
    </dgm:pt>
    <dgm:pt modelId="{898CBB04-C479-754F-929D-A11E9BE9EF92}" type="parTrans" cxnId="{E3AFB7A9-458D-9E42-874A-BFD31CA6C67B}">
      <dgm:prSet/>
      <dgm:spPr/>
      <dgm:t>
        <a:bodyPr/>
        <a:lstStyle/>
        <a:p>
          <a:endParaRPr lang="en"/>
        </a:p>
      </dgm:t>
    </dgm:pt>
    <dgm:pt modelId="{CB98EB61-5EFD-E34C-B652-1C953703E3BF}" type="sibTrans" cxnId="{E3AFB7A9-458D-9E42-874A-BFD31CA6C67B}">
      <dgm:prSet/>
      <dgm:spPr/>
      <dgm:t>
        <a:bodyPr/>
        <a:lstStyle/>
        <a:p>
          <a:endParaRPr lang="en"/>
        </a:p>
      </dgm:t>
    </dgm:pt>
    <dgm:pt modelId="{6CC26941-62CB-EC48-BDD3-25296FBDD3E8}" type="pres">
      <dgm:prSet presAssocID="{A2F988F4-1DA3-6147-8623-EFF4D989A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496B23D4-876E-E041-8853-A5B881CCCE81}" type="pres">
      <dgm:prSet presAssocID="{F7543C53-D455-CB43-BA03-EA79EB7BB6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6E22CD1A-C121-164A-9A9D-ABA220839FB2}" type="pres">
      <dgm:prSet presAssocID="{F7543C53-D455-CB43-BA03-EA79EB7BB64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E3AFB7A9-458D-9E42-874A-BFD31CA6C67B}" srcId="{F7543C53-D455-CB43-BA03-EA79EB7BB649}" destId="{CA7DE3C1-C73C-BC4F-AE79-D7FD70B207DB}" srcOrd="0" destOrd="0" parTransId="{898CBB04-C479-754F-929D-A11E9BE9EF92}" sibTransId="{CB98EB61-5EFD-E34C-B652-1C953703E3BF}"/>
    <dgm:cxn modelId="{790EF2BA-D75C-0D40-89F5-1E6609FC19CD}" type="presOf" srcId="{A2F988F4-1DA3-6147-8623-EFF4D989A813}" destId="{6CC26941-62CB-EC48-BDD3-25296FBDD3E8}" srcOrd="0" destOrd="0" presId="urn:microsoft.com/office/officeart/2005/8/layout/vList2"/>
    <dgm:cxn modelId="{652E7B0A-CE0D-FA4A-8756-8653B7BA6D69}" srcId="{A2F988F4-1DA3-6147-8623-EFF4D989A813}" destId="{F7543C53-D455-CB43-BA03-EA79EB7BB649}" srcOrd="0" destOrd="0" parTransId="{2160E872-AC76-1740-86B1-3235878014D2}" sibTransId="{4D205B5D-CA47-6A44-B1D6-99BC7E9454D6}"/>
    <dgm:cxn modelId="{1CCCEA79-401C-554D-A8C1-106BD884C299}" type="presOf" srcId="{CA7DE3C1-C73C-BC4F-AE79-D7FD70B207DB}" destId="{6E22CD1A-C121-164A-9A9D-ABA220839FB2}" srcOrd="0" destOrd="0" presId="urn:microsoft.com/office/officeart/2005/8/layout/vList2"/>
    <dgm:cxn modelId="{5E10FB9B-CB9C-1241-B864-B15D3974E39F}" type="presOf" srcId="{F7543C53-D455-CB43-BA03-EA79EB7BB649}" destId="{496B23D4-876E-E041-8853-A5B881CCCE81}" srcOrd="0" destOrd="0" presId="urn:microsoft.com/office/officeart/2005/8/layout/vList2"/>
    <dgm:cxn modelId="{ABEB1A6A-3164-E842-9373-B1312FFCA5A5}" type="presParOf" srcId="{6CC26941-62CB-EC48-BDD3-25296FBDD3E8}" destId="{496B23D4-876E-E041-8853-A5B881CCCE81}" srcOrd="0" destOrd="0" presId="urn:microsoft.com/office/officeart/2005/8/layout/vList2"/>
    <dgm:cxn modelId="{B8B6692D-528F-0D40-A0EB-6272C0C354BB}" type="presParOf" srcId="{6CC26941-62CB-EC48-BDD3-25296FBDD3E8}" destId="{6E22CD1A-C121-164A-9A9D-ABA220839F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9DA682-4A92-404F-B398-1E62C1911565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"/>
        </a:p>
      </dgm:t>
    </dgm:pt>
    <dgm:pt modelId="{369DABBE-2261-DF42-B728-F4D6A41740A9}">
      <dgm:prSet/>
      <dgm:spPr/>
      <dgm:t>
        <a:bodyPr/>
        <a:lstStyle/>
        <a:p>
          <a:pPr rtl="0"/>
          <a:r>
            <a:rPr lang="fr-FR" dirty="0" smtClean="0"/>
            <a:t>Point 1 : un temps trop court pour certaines réussites</a:t>
          </a:r>
          <a:endParaRPr lang="fr-FR" dirty="0"/>
        </a:p>
      </dgm:t>
    </dgm:pt>
    <dgm:pt modelId="{1D94081F-9975-B544-9171-179BC18AC194}" type="parTrans" cxnId="{1813FBC5-B7CE-2E40-9428-7A1F3920C466}">
      <dgm:prSet/>
      <dgm:spPr/>
      <dgm:t>
        <a:bodyPr/>
        <a:lstStyle/>
        <a:p>
          <a:endParaRPr lang="en"/>
        </a:p>
      </dgm:t>
    </dgm:pt>
    <dgm:pt modelId="{463C500A-4F39-E445-BC11-14FE0AF5F247}" type="sibTrans" cxnId="{1813FBC5-B7CE-2E40-9428-7A1F3920C466}">
      <dgm:prSet/>
      <dgm:spPr/>
      <dgm:t>
        <a:bodyPr/>
        <a:lstStyle/>
        <a:p>
          <a:endParaRPr lang="en"/>
        </a:p>
      </dgm:t>
    </dgm:pt>
    <dgm:pt modelId="{DEB8E893-2DC7-1C42-BC3F-C0FC8F04264E}">
      <dgm:prSet/>
      <dgm:spPr/>
      <dgm:t>
        <a:bodyPr/>
        <a:lstStyle/>
        <a:p>
          <a:r>
            <a:rPr lang="fr-FR" dirty="0" smtClean="0"/>
            <a:t>Point 2 : recours aux supports de cours (détecté́ à l’aide de la première visualisation)</a:t>
          </a:r>
          <a:endParaRPr lang="fr-FR" dirty="0"/>
        </a:p>
      </dgm:t>
    </dgm:pt>
    <dgm:pt modelId="{990FAE4E-6C6F-C44C-A18A-233D37DB0AFC}" type="parTrans" cxnId="{2EE15242-364F-BA4F-A44F-B38C7DCA9FFA}">
      <dgm:prSet/>
      <dgm:spPr/>
      <dgm:t>
        <a:bodyPr/>
        <a:lstStyle/>
        <a:p>
          <a:endParaRPr lang="en"/>
        </a:p>
      </dgm:t>
    </dgm:pt>
    <dgm:pt modelId="{6BC703D7-2A6C-324F-A1A3-E8F1782E9AD4}" type="sibTrans" cxnId="{2EE15242-364F-BA4F-A44F-B38C7DCA9FFA}">
      <dgm:prSet/>
      <dgm:spPr/>
      <dgm:t>
        <a:bodyPr/>
        <a:lstStyle/>
        <a:p>
          <a:endParaRPr lang="en"/>
        </a:p>
      </dgm:t>
    </dgm:pt>
    <dgm:pt modelId="{3247AF96-2FA4-C448-A860-A71C0A05DD7C}">
      <dgm:prSet/>
      <dgm:spPr/>
      <dgm:t>
        <a:bodyPr/>
        <a:lstStyle/>
        <a:p>
          <a:r>
            <a:rPr lang="fr-FR" dirty="0" smtClean="0"/>
            <a:t>Point 3 : la quasi impossibilité́ de sortir du jeu avec un </a:t>
          </a:r>
          <a:r>
            <a:rPr lang="fr-FR" i="1" dirty="0" err="1" smtClean="0"/>
            <a:t>game</a:t>
          </a:r>
          <a:r>
            <a:rPr lang="fr-FR" i="1" dirty="0" smtClean="0"/>
            <a:t> over</a:t>
          </a:r>
          <a:endParaRPr lang="fr-FR" dirty="0"/>
        </a:p>
      </dgm:t>
    </dgm:pt>
    <dgm:pt modelId="{3F692E1B-CBDA-0740-9A2A-D55F9AE83143}" type="parTrans" cxnId="{2CBDB4B1-E3B6-3045-B1CE-76EC4DEDE269}">
      <dgm:prSet/>
      <dgm:spPr/>
      <dgm:t>
        <a:bodyPr/>
        <a:lstStyle/>
        <a:p>
          <a:endParaRPr lang="en"/>
        </a:p>
      </dgm:t>
    </dgm:pt>
    <dgm:pt modelId="{FEEFF30E-978E-DD4B-BC6C-0714AB12DE29}" type="sibTrans" cxnId="{2CBDB4B1-E3B6-3045-B1CE-76EC4DEDE269}">
      <dgm:prSet/>
      <dgm:spPr/>
      <dgm:t>
        <a:bodyPr/>
        <a:lstStyle/>
        <a:p>
          <a:endParaRPr lang="en"/>
        </a:p>
      </dgm:t>
    </dgm:pt>
    <dgm:pt modelId="{E6BC70DA-8B12-4D42-A755-598B69B6558C}">
      <dgm:prSet/>
      <dgm:spPr/>
      <dgm:t>
        <a:bodyPr/>
        <a:lstStyle/>
        <a:p>
          <a:r>
            <a:rPr lang="fr-FR" dirty="0" smtClean="0"/>
            <a:t>Point 4 : tentatives multiples pour les </a:t>
          </a:r>
          <a:r>
            <a:rPr lang="fr-FR" dirty="0" err="1" smtClean="0"/>
            <a:t>Ec</a:t>
          </a:r>
          <a:r>
            <a:rPr lang="fr-FR" dirty="0" smtClean="0"/>
            <a:t> avec progression des résultats (détecté́ à l’aide de la seconde visualisation)</a:t>
          </a:r>
          <a:endParaRPr lang="fr-FR" dirty="0"/>
        </a:p>
      </dgm:t>
    </dgm:pt>
    <dgm:pt modelId="{C10873A8-3023-FB46-871F-1B9B0C7FBDA3}" type="parTrans" cxnId="{BCE91C3B-4A93-9F4F-A671-6AF352A8ADB5}">
      <dgm:prSet/>
      <dgm:spPr/>
      <dgm:t>
        <a:bodyPr/>
        <a:lstStyle/>
        <a:p>
          <a:endParaRPr lang="en"/>
        </a:p>
      </dgm:t>
    </dgm:pt>
    <dgm:pt modelId="{7DA008AC-F916-A34A-9B62-6EFF9A1D0ED6}" type="sibTrans" cxnId="{BCE91C3B-4A93-9F4F-A671-6AF352A8ADB5}">
      <dgm:prSet/>
      <dgm:spPr/>
      <dgm:t>
        <a:bodyPr/>
        <a:lstStyle/>
        <a:p>
          <a:endParaRPr lang="en"/>
        </a:p>
      </dgm:t>
    </dgm:pt>
    <dgm:pt modelId="{3F3394D2-DACC-E846-AF6E-8334C76E1BC4}">
      <dgm:prSet/>
      <dgm:spPr/>
      <dgm:t>
        <a:bodyPr/>
        <a:lstStyle/>
        <a:p>
          <a:pPr rtl="0"/>
          <a:r>
            <a:rPr lang="fr-FR" dirty="0" smtClean="0"/>
            <a:t>Triche de certains apprenants</a:t>
          </a:r>
          <a:endParaRPr lang="fr-FR" dirty="0"/>
        </a:p>
      </dgm:t>
    </dgm:pt>
    <dgm:pt modelId="{A547534C-9325-D44A-B3F4-17A81CED823D}" type="parTrans" cxnId="{9B7E133D-A8D4-6041-8A8D-881D2993524D}">
      <dgm:prSet/>
      <dgm:spPr/>
      <dgm:t>
        <a:bodyPr/>
        <a:lstStyle/>
        <a:p>
          <a:endParaRPr lang="en"/>
        </a:p>
      </dgm:t>
    </dgm:pt>
    <dgm:pt modelId="{F0BD6829-4BAE-7140-ADAD-E76F7686109B}" type="sibTrans" cxnId="{9B7E133D-A8D4-6041-8A8D-881D2993524D}">
      <dgm:prSet/>
      <dgm:spPr/>
      <dgm:t>
        <a:bodyPr/>
        <a:lstStyle/>
        <a:p>
          <a:endParaRPr lang="en"/>
        </a:p>
      </dgm:t>
    </dgm:pt>
    <dgm:pt modelId="{51A5F8D5-7C19-BF45-8085-47DC705B24D4}">
      <dgm:prSet/>
      <dgm:spPr/>
      <dgm:t>
        <a:bodyPr/>
        <a:lstStyle/>
        <a:p>
          <a:r>
            <a:rPr lang="fr-FR" dirty="0" smtClean="0"/>
            <a:t>Intérêt d’intégrer des éléments de cours dans le jeu</a:t>
          </a:r>
          <a:endParaRPr lang="fr-FR" dirty="0"/>
        </a:p>
      </dgm:t>
    </dgm:pt>
    <dgm:pt modelId="{BC40B41C-6D36-8B4A-8436-930166A868C6}" type="parTrans" cxnId="{9E2E117D-FFFB-6047-AFB8-4226277293AD}">
      <dgm:prSet/>
      <dgm:spPr/>
      <dgm:t>
        <a:bodyPr/>
        <a:lstStyle/>
        <a:p>
          <a:endParaRPr lang="en"/>
        </a:p>
      </dgm:t>
    </dgm:pt>
    <dgm:pt modelId="{F4F33811-B3DE-FD43-8DB6-F0154115AF61}" type="sibTrans" cxnId="{9E2E117D-FFFB-6047-AFB8-4226277293AD}">
      <dgm:prSet/>
      <dgm:spPr/>
      <dgm:t>
        <a:bodyPr/>
        <a:lstStyle/>
        <a:p>
          <a:endParaRPr lang="en"/>
        </a:p>
      </dgm:t>
    </dgm:pt>
    <dgm:pt modelId="{17B0A049-F53D-1E41-897D-7D560936C70A}">
      <dgm:prSet/>
      <dgm:spPr/>
      <dgm:t>
        <a:bodyPr/>
        <a:lstStyle/>
        <a:p>
          <a:r>
            <a:rPr lang="fr-FR" dirty="0" smtClean="0"/>
            <a:t>Trop de récompenses (en points de vie)</a:t>
          </a:r>
          <a:endParaRPr lang="fr-FR" dirty="0"/>
        </a:p>
      </dgm:t>
    </dgm:pt>
    <dgm:pt modelId="{5892EC4D-0F76-B145-A966-0D2F634DBE34}" type="parTrans" cxnId="{755FDADC-476F-C244-966E-76375DE25E29}">
      <dgm:prSet/>
      <dgm:spPr/>
      <dgm:t>
        <a:bodyPr/>
        <a:lstStyle/>
        <a:p>
          <a:endParaRPr lang="en"/>
        </a:p>
      </dgm:t>
    </dgm:pt>
    <dgm:pt modelId="{CB27BDE4-167A-B54A-81D1-1079BE42A498}" type="sibTrans" cxnId="{755FDADC-476F-C244-966E-76375DE25E29}">
      <dgm:prSet/>
      <dgm:spPr/>
      <dgm:t>
        <a:bodyPr/>
        <a:lstStyle/>
        <a:p>
          <a:endParaRPr lang="en"/>
        </a:p>
      </dgm:t>
    </dgm:pt>
    <dgm:pt modelId="{2E4BD247-C7DC-6046-9D36-4E41B1C531C1}">
      <dgm:prSet/>
      <dgm:spPr/>
      <dgm:t>
        <a:bodyPr/>
        <a:lstStyle/>
        <a:p>
          <a:r>
            <a:rPr lang="fr-FR" dirty="0" smtClean="0"/>
            <a:t>Intérêt du découpage en </a:t>
          </a:r>
          <a:r>
            <a:rPr lang="fr-FR" dirty="0" err="1" smtClean="0"/>
            <a:t>Ec</a:t>
          </a:r>
          <a:endParaRPr lang="fr-FR" dirty="0"/>
        </a:p>
      </dgm:t>
    </dgm:pt>
    <dgm:pt modelId="{5B1C99E7-C8C6-6A41-9A84-BCF8D00D5E52}" type="parTrans" cxnId="{26D675A2-E624-DB43-B034-62380F7395C2}">
      <dgm:prSet/>
      <dgm:spPr/>
      <dgm:t>
        <a:bodyPr/>
        <a:lstStyle/>
        <a:p>
          <a:endParaRPr lang="en"/>
        </a:p>
      </dgm:t>
    </dgm:pt>
    <dgm:pt modelId="{9370EBC4-14DD-3A47-9674-CEFF5E0FFAA4}" type="sibTrans" cxnId="{26D675A2-E624-DB43-B034-62380F7395C2}">
      <dgm:prSet/>
      <dgm:spPr/>
      <dgm:t>
        <a:bodyPr/>
        <a:lstStyle/>
        <a:p>
          <a:endParaRPr lang="en"/>
        </a:p>
      </dgm:t>
    </dgm:pt>
    <dgm:pt modelId="{7BB3F51D-5166-034B-A5D4-9CD2E258B896}" type="pres">
      <dgm:prSet presAssocID="{859DA682-4A92-404F-B398-1E62C1911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889FCEC6-6BD1-A34A-8589-0DFBD77DC0E6}" type="pres">
      <dgm:prSet presAssocID="{369DABBE-2261-DF42-B728-F4D6A41740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8C0FA88E-285D-2449-B9E1-29E591AAD651}" type="pres">
      <dgm:prSet presAssocID="{369DABBE-2261-DF42-B728-F4D6A41740A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2379F4DE-D785-5E48-8CBB-1CC6EE40629A}" type="pres">
      <dgm:prSet presAssocID="{DEB8E893-2DC7-1C42-BC3F-C0FC8F0426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CC877CD0-C6D5-9740-A613-3AA9E9EAC851}" type="pres">
      <dgm:prSet presAssocID="{DEB8E893-2DC7-1C42-BC3F-C0FC8F04264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E3D1CA47-824C-2E4D-B967-17FCF93FA7C7}" type="pres">
      <dgm:prSet presAssocID="{3247AF96-2FA4-C448-A860-A71C0A05DD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5654DE18-AF1C-E648-ACF8-09DB8F590397}" type="pres">
      <dgm:prSet presAssocID="{3247AF96-2FA4-C448-A860-A71C0A05DD7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10703C69-19BE-8043-853B-A1C814F3F1A0}" type="pres">
      <dgm:prSet presAssocID="{E6BC70DA-8B12-4D42-A755-598B69B655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1CEA174A-96F2-C34E-B11C-5DEF80A4144B}" type="pres">
      <dgm:prSet presAssocID="{E6BC70DA-8B12-4D42-A755-598B69B6558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9E2E117D-FFFB-6047-AFB8-4226277293AD}" srcId="{DEB8E893-2DC7-1C42-BC3F-C0FC8F04264E}" destId="{51A5F8D5-7C19-BF45-8085-47DC705B24D4}" srcOrd="0" destOrd="0" parTransId="{BC40B41C-6D36-8B4A-8436-930166A868C6}" sibTransId="{F4F33811-B3DE-FD43-8DB6-F0154115AF61}"/>
    <dgm:cxn modelId="{B7B950C4-B6F2-314C-9BEF-A350F17B1BB5}" type="presOf" srcId="{2E4BD247-C7DC-6046-9D36-4E41B1C531C1}" destId="{1CEA174A-96F2-C34E-B11C-5DEF80A4144B}" srcOrd="0" destOrd="0" presId="urn:microsoft.com/office/officeart/2005/8/layout/vList2"/>
    <dgm:cxn modelId="{755FDADC-476F-C244-966E-76375DE25E29}" srcId="{3247AF96-2FA4-C448-A860-A71C0A05DD7C}" destId="{17B0A049-F53D-1E41-897D-7D560936C70A}" srcOrd="0" destOrd="0" parTransId="{5892EC4D-0F76-B145-A966-0D2F634DBE34}" sibTransId="{CB27BDE4-167A-B54A-81D1-1079BE42A498}"/>
    <dgm:cxn modelId="{2EE15242-364F-BA4F-A44F-B38C7DCA9FFA}" srcId="{859DA682-4A92-404F-B398-1E62C1911565}" destId="{DEB8E893-2DC7-1C42-BC3F-C0FC8F04264E}" srcOrd="1" destOrd="0" parTransId="{990FAE4E-6C6F-C44C-A18A-233D37DB0AFC}" sibTransId="{6BC703D7-2A6C-324F-A1A3-E8F1782E9AD4}"/>
    <dgm:cxn modelId="{2CBDB4B1-E3B6-3045-B1CE-76EC4DEDE269}" srcId="{859DA682-4A92-404F-B398-1E62C1911565}" destId="{3247AF96-2FA4-C448-A860-A71C0A05DD7C}" srcOrd="2" destOrd="0" parTransId="{3F692E1B-CBDA-0740-9A2A-D55F9AE83143}" sibTransId="{FEEFF30E-978E-DD4B-BC6C-0714AB12DE29}"/>
    <dgm:cxn modelId="{26D675A2-E624-DB43-B034-62380F7395C2}" srcId="{E6BC70DA-8B12-4D42-A755-598B69B6558C}" destId="{2E4BD247-C7DC-6046-9D36-4E41B1C531C1}" srcOrd="0" destOrd="0" parTransId="{5B1C99E7-C8C6-6A41-9A84-BCF8D00D5E52}" sibTransId="{9370EBC4-14DD-3A47-9674-CEFF5E0FFAA4}"/>
    <dgm:cxn modelId="{1813FBC5-B7CE-2E40-9428-7A1F3920C466}" srcId="{859DA682-4A92-404F-B398-1E62C1911565}" destId="{369DABBE-2261-DF42-B728-F4D6A41740A9}" srcOrd="0" destOrd="0" parTransId="{1D94081F-9975-B544-9171-179BC18AC194}" sibTransId="{463C500A-4F39-E445-BC11-14FE0AF5F247}"/>
    <dgm:cxn modelId="{9CBC187C-5199-A646-8FDA-5091C8CB0493}" type="presOf" srcId="{51A5F8D5-7C19-BF45-8085-47DC705B24D4}" destId="{CC877CD0-C6D5-9740-A613-3AA9E9EAC851}" srcOrd="0" destOrd="0" presId="urn:microsoft.com/office/officeart/2005/8/layout/vList2"/>
    <dgm:cxn modelId="{5E4AE496-C017-D744-8CC1-1CCC85B31418}" type="presOf" srcId="{859DA682-4A92-404F-B398-1E62C1911565}" destId="{7BB3F51D-5166-034B-A5D4-9CD2E258B896}" srcOrd="0" destOrd="0" presId="urn:microsoft.com/office/officeart/2005/8/layout/vList2"/>
    <dgm:cxn modelId="{D044620B-EEC5-4E47-9461-2604A58DDC20}" type="presOf" srcId="{17B0A049-F53D-1E41-897D-7D560936C70A}" destId="{5654DE18-AF1C-E648-ACF8-09DB8F590397}" srcOrd="0" destOrd="0" presId="urn:microsoft.com/office/officeart/2005/8/layout/vList2"/>
    <dgm:cxn modelId="{34375047-023C-DD44-8079-06676F8E4FD0}" type="presOf" srcId="{3F3394D2-DACC-E846-AF6E-8334C76E1BC4}" destId="{8C0FA88E-285D-2449-B9E1-29E591AAD651}" srcOrd="0" destOrd="0" presId="urn:microsoft.com/office/officeart/2005/8/layout/vList2"/>
    <dgm:cxn modelId="{9B7E133D-A8D4-6041-8A8D-881D2993524D}" srcId="{369DABBE-2261-DF42-B728-F4D6A41740A9}" destId="{3F3394D2-DACC-E846-AF6E-8334C76E1BC4}" srcOrd="0" destOrd="0" parTransId="{A547534C-9325-D44A-B3F4-17A81CED823D}" sibTransId="{F0BD6829-4BAE-7140-ADAD-E76F7686109B}"/>
    <dgm:cxn modelId="{F2308DC3-7C91-D945-838E-61452E2F87A8}" type="presOf" srcId="{369DABBE-2261-DF42-B728-F4D6A41740A9}" destId="{889FCEC6-6BD1-A34A-8589-0DFBD77DC0E6}" srcOrd="0" destOrd="0" presId="urn:microsoft.com/office/officeart/2005/8/layout/vList2"/>
    <dgm:cxn modelId="{EF6A018A-D4E5-1847-8045-677CAC892D0D}" type="presOf" srcId="{3247AF96-2FA4-C448-A860-A71C0A05DD7C}" destId="{E3D1CA47-824C-2E4D-B967-17FCF93FA7C7}" srcOrd="0" destOrd="0" presId="urn:microsoft.com/office/officeart/2005/8/layout/vList2"/>
    <dgm:cxn modelId="{BCE91C3B-4A93-9F4F-A671-6AF352A8ADB5}" srcId="{859DA682-4A92-404F-B398-1E62C1911565}" destId="{E6BC70DA-8B12-4D42-A755-598B69B6558C}" srcOrd="3" destOrd="0" parTransId="{C10873A8-3023-FB46-871F-1B9B0C7FBDA3}" sibTransId="{7DA008AC-F916-A34A-9B62-6EFF9A1D0ED6}"/>
    <dgm:cxn modelId="{F2ECFAED-088A-A946-8C61-7195127E80FD}" type="presOf" srcId="{DEB8E893-2DC7-1C42-BC3F-C0FC8F04264E}" destId="{2379F4DE-D785-5E48-8CBB-1CC6EE40629A}" srcOrd="0" destOrd="0" presId="urn:microsoft.com/office/officeart/2005/8/layout/vList2"/>
    <dgm:cxn modelId="{E2DA605C-45B6-BD44-8073-9FB15CA858CC}" type="presOf" srcId="{E6BC70DA-8B12-4D42-A755-598B69B6558C}" destId="{10703C69-19BE-8043-853B-A1C814F3F1A0}" srcOrd="0" destOrd="0" presId="urn:microsoft.com/office/officeart/2005/8/layout/vList2"/>
    <dgm:cxn modelId="{88609DC6-193E-0A41-B8AA-A550EFCFA1E8}" type="presParOf" srcId="{7BB3F51D-5166-034B-A5D4-9CD2E258B896}" destId="{889FCEC6-6BD1-A34A-8589-0DFBD77DC0E6}" srcOrd="0" destOrd="0" presId="urn:microsoft.com/office/officeart/2005/8/layout/vList2"/>
    <dgm:cxn modelId="{262675ED-EC4A-2A4A-B42B-E4E724FADC5D}" type="presParOf" srcId="{7BB3F51D-5166-034B-A5D4-9CD2E258B896}" destId="{8C0FA88E-285D-2449-B9E1-29E591AAD651}" srcOrd="1" destOrd="0" presId="urn:microsoft.com/office/officeart/2005/8/layout/vList2"/>
    <dgm:cxn modelId="{B3A3CA3F-96CC-4746-865D-2E834CEC6FD9}" type="presParOf" srcId="{7BB3F51D-5166-034B-A5D4-9CD2E258B896}" destId="{2379F4DE-D785-5E48-8CBB-1CC6EE40629A}" srcOrd="2" destOrd="0" presId="urn:microsoft.com/office/officeart/2005/8/layout/vList2"/>
    <dgm:cxn modelId="{6ED59394-6B29-4E4C-8926-64148EE6943E}" type="presParOf" srcId="{7BB3F51D-5166-034B-A5D4-9CD2E258B896}" destId="{CC877CD0-C6D5-9740-A613-3AA9E9EAC851}" srcOrd="3" destOrd="0" presId="urn:microsoft.com/office/officeart/2005/8/layout/vList2"/>
    <dgm:cxn modelId="{2C8C09A0-427F-A345-9B8B-C10F898A11FF}" type="presParOf" srcId="{7BB3F51D-5166-034B-A5D4-9CD2E258B896}" destId="{E3D1CA47-824C-2E4D-B967-17FCF93FA7C7}" srcOrd="4" destOrd="0" presId="urn:microsoft.com/office/officeart/2005/8/layout/vList2"/>
    <dgm:cxn modelId="{1029D36B-7EF1-664C-A4A9-BD36813BF1FD}" type="presParOf" srcId="{7BB3F51D-5166-034B-A5D4-9CD2E258B896}" destId="{5654DE18-AF1C-E648-ACF8-09DB8F590397}" srcOrd="5" destOrd="0" presId="urn:microsoft.com/office/officeart/2005/8/layout/vList2"/>
    <dgm:cxn modelId="{3E06EDC5-5104-6A40-AD84-0D93BFEA1BAF}" type="presParOf" srcId="{7BB3F51D-5166-034B-A5D4-9CD2E258B896}" destId="{10703C69-19BE-8043-853B-A1C814F3F1A0}" srcOrd="6" destOrd="0" presId="urn:microsoft.com/office/officeart/2005/8/layout/vList2"/>
    <dgm:cxn modelId="{AE65DDFD-900C-E841-8D55-86EE51CDC2EE}" type="presParOf" srcId="{7BB3F51D-5166-034B-A5D4-9CD2E258B896}" destId="{1CEA174A-96F2-C34E-B11C-5DEF80A4144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9DA682-4A92-404F-B398-1E62C1911565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"/>
        </a:p>
      </dgm:t>
    </dgm:pt>
    <dgm:pt modelId="{369DABBE-2261-DF42-B728-F4D6A41740A9}">
      <dgm:prSet/>
      <dgm:spPr/>
      <dgm:t>
        <a:bodyPr/>
        <a:lstStyle/>
        <a:p>
          <a:pPr rtl="0"/>
          <a:r>
            <a:rPr lang="fr-FR" dirty="0" smtClean="0"/>
            <a:t>Point 1</a:t>
          </a:r>
          <a:endParaRPr lang="fr-FR" dirty="0"/>
        </a:p>
      </dgm:t>
    </dgm:pt>
    <dgm:pt modelId="{1D94081F-9975-B544-9171-179BC18AC194}" type="parTrans" cxnId="{1813FBC5-B7CE-2E40-9428-7A1F3920C466}">
      <dgm:prSet/>
      <dgm:spPr/>
      <dgm:t>
        <a:bodyPr/>
        <a:lstStyle/>
        <a:p>
          <a:endParaRPr lang="en"/>
        </a:p>
      </dgm:t>
    </dgm:pt>
    <dgm:pt modelId="{463C500A-4F39-E445-BC11-14FE0AF5F247}" type="sibTrans" cxnId="{1813FBC5-B7CE-2E40-9428-7A1F3920C466}">
      <dgm:prSet/>
      <dgm:spPr/>
      <dgm:t>
        <a:bodyPr/>
        <a:lstStyle/>
        <a:p>
          <a:endParaRPr lang="en"/>
        </a:p>
      </dgm:t>
    </dgm:pt>
    <dgm:pt modelId="{92503C09-8397-964A-B5FE-7BC9B87AC553}">
      <dgm:prSet/>
      <dgm:spPr/>
      <dgm:t>
        <a:bodyPr/>
        <a:lstStyle/>
        <a:p>
          <a:r>
            <a:rPr lang="fr-FR" dirty="0" smtClean="0"/>
            <a:t>Point 3</a:t>
          </a:r>
          <a:endParaRPr lang="fr-FR" dirty="0"/>
        </a:p>
      </dgm:t>
    </dgm:pt>
    <dgm:pt modelId="{2A1066BE-039C-8145-92B0-A7C389F5BE26}" type="parTrans" cxnId="{42B92C9B-4A52-6149-A1D3-9CFC209E53B6}">
      <dgm:prSet/>
      <dgm:spPr/>
      <dgm:t>
        <a:bodyPr/>
        <a:lstStyle/>
        <a:p>
          <a:endParaRPr lang="en"/>
        </a:p>
      </dgm:t>
    </dgm:pt>
    <dgm:pt modelId="{CEB131B4-2533-6E49-A413-73CD61CF18A7}" type="sibTrans" cxnId="{42B92C9B-4A52-6149-A1D3-9CFC209E53B6}">
      <dgm:prSet/>
      <dgm:spPr/>
      <dgm:t>
        <a:bodyPr/>
        <a:lstStyle/>
        <a:p>
          <a:endParaRPr lang="en"/>
        </a:p>
      </dgm:t>
    </dgm:pt>
    <dgm:pt modelId="{DB5111EB-D3BD-0840-B6AA-3E08497DC725}">
      <dgm:prSet/>
      <dgm:spPr/>
      <dgm:t>
        <a:bodyPr/>
        <a:lstStyle/>
        <a:p>
          <a:pPr rtl="0"/>
          <a:r>
            <a:rPr lang="fr-FR" dirty="0" smtClean="0"/>
            <a:t>Travail sur le dispositif</a:t>
          </a:r>
          <a:endParaRPr lang="fr-FR" dirty="0"/>
        </a:p>
      </dgm:t>
    </dgm:pt>
    <dgm:pt modelId="{9021EC14-0152-BB42-9FEB-B794BCF747F4}" type="parTrans" cxnId="{361F789C-C5BC-D74A-ABAE-2C82BC8DFE66}">
      <dgm:prSet/>
      <dgm:spPr/>
      <dgm:t>
        <a:bodyPr/>
        <a:lstStyle/>
        <a:p>
          <a:endParaRPr lang="en"/>
        </a:p>
      </dgm:t>
    </dgm:pt>
    <dgm:pt modelId="{C24AD254-8D4E-F545-8B08-46A0274326E9}" type="sibTrans" cxnId="{361F789C-C5BC-D74A-ABAE-2C82BC8DFE66}">
      <dgm:prSet/>
      <dgm:spPr/>
      <dgm:t>
        <a:bodyPr/>
        <a:lstStyle/>
        <a:p>
          <a:endParaRPr lang="en"/>
        </a:p>
      </dgm:t>
    </dgm:pt>
    <dgm:pt modelId="{CBAD8011-0110-0A41-AFF7-5FC02E5881E7}">
      <dgm:prSet/>
      <dgm:spPr/>
      <dgm:t>
        <a:bodyPr/>
        <a:lstStyle/>
        <a:p>
          <a:r>
            <a:rPr lang="fr-FR" dirty="0" smtClean="0"/>
            <a:t>Modification du calcul des scores et suppression de certains bonus</a:t>
          </a:r>
          <a:endParaRPr lang="fr-FR" dirty="0"/>
        </a:p>
      </dgm:t>
    </dgm:pt>
    <dgm:pt modelId="{D61CDF33-ACB1-2640-A29D-3068D5C1C443}" type="parTrans" cxnId="{579BDD9B-533E-4746-B3B6-D2B969095804}">
      <dgm:prSet/>
      <dgm:spPr/>
      <dgm:t>
        <a:bodyPr/>
        <a:lstStyle/>
        <a:p>
          <a:endParaRPr lang="en"/>
        </a:p>
      </dgm:t>
    </dgm:pt>
    <dgm:pt modelId="{A143C219-B4DC-5C43-ABC9-DBA491690D6D}" type="sibTrans" cxnId="{579BDD9B-533E-4746-B3B6-D2B969095804}">
      <dgm:prSet/>
      <dgm:spPr/>
      <dgm:t>
        <a:bodyPr/>
        <a:lstStyle/>
        <a:p>
          <a:endParaRPr lang="en"/>
        </a:p>
      </dgm:t>
    </dgm:pt>
    <dgm:pt modelId="{7A65E70A-7EC4-FA42-AC9C-761A74EF0D92}">
      <dgm:prSet/>
      <dgm:spPr/>
      <dgm:t>
        <a:bodyPr/>
        <a:lstStyle/>
        <a:p>
          <a:r>
            <a:rPr lang="fr-FR" dirty="0" smtClean="0"/>
            <a:t>Point 4</a:t>
          </a:r>
          <a:endParaRPr lang="fr-FR" dirty="0"/>
        </a:p>
      </dgm:t>
    </dgm:pt>
    <dgm:pt modelId="{40B75DAC-2D74-2D47-AF70-0B2901EF3615}" type="parTrans" cxnId="{5D8D5C2B-4485-E04A-9132-FD5CF4A243B4}">
      <dgm:prSet/>
      <dgm:spPr/>
      <dgm:t>
        <a:bodyPr/>
        <a:lstStyle/>
        <a:p>
          <a:endParaRPr lang="fr-FR"/>
        </a:p>
      </dgm:t>
    </dgm:pt>
    <dgm:pt modelId="{A56971BB-7C75-E84B-A2F3-E6D52525928B}" type="sibTrans" cxnId="{5D8D5C2B-4485-E04A-9132-FD5CF4A243B4}">
      <dgm:prSet/>
      <dgm:spPr/>
      <dgm:t>
        <a:bodyPr/>
        <a:lstStyle/>
        <a:p>
          <a:endParaRPr lang="fr-FR"/>
        </a:p>
      </dgm:t>
    </dgm:pt>
    <dgm:pt modelId="{C2DF3D48-D9F3-2644-AE5C-DF23C7CBBFEB}">
      <dgm:prSet/>
      <dgm:spPr/>
      <dgm:t>
        <a:bodyPr/>
        <a:lstStyle/>
        <a:p>
          <a:r>
            <a:rPr lang="fr-FR" dirty="0" smtClean="0"/>
            <a:t>Affichage du score précédent pour visualiser sa progression</a:t>
          </a:r>
          <a:endParaRPr lang="fr-FR" dirty="0"/>
        </a:p>
      </dgm:t>
    </dgm:pt>
    <dgm:pt modelId="{364D56BE-F819-5744-A23E-64931DECF43E}" type="parTrans" cxnId="{D83F2886-C681-F844-ACFF-26E313E71467}">
      <dgm:prSet/>
      <dgm:spPr/>
      <dgm:t>
        <a:bodyPr/>
        <a:lstStyle/>
        <a:p>
          <a:endParaRPr lang="fr-FR"/>
        </a:p>
      </dgm:t>
    </dgm:pt>
    <dgm:pt modelId="{C433C351-7EE1-D840-9198-49BA67BBEE27}" type="sibTrans" cxnId="{D83F2886-C681-F844-ACFF-26E313E71467}">
      <dgm:prSet/>
      <dgm:spPr/>
      <dgm:t>
        <a:bodyPr/>
        <a:lstStyle/>
        <a:p>
          <a:endParaRPr lang="fr-FR"/>
        </a:p>
      </dgm:t>
    </dgm:pt>
    <dgm:pt modelId="{7BB3F51D-5166-034B-A5D4-9CD2E258B896}" type="pres">
      <dgm:prSet presAssocID="{859DA682-4A92-404F-B398-1E62C1911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889FCEC6-6BD1-A34A-8589-0DFBD77DC0E6}" type="pres">
      <dgm:prSet presAssocID="{369DABBE-2261-DF42-B728-F4D6A41740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9623A96C-43F5-0E4C-B935-5979BCFAEE32}" type="pres">
      <dgm:prSet presAssocID="{369DABBE-2261-DF42-B728-F4D6A41740A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387C9E3F-D1CA-5C4A-8919-5527B27722E3}" type="pres">
      <dgm:prSet presAssocID="{92503C09-8397-964A-B5FE-7BC9B87AC5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DD5D10D8-4188-684F-9DDD-C0DC5FC35323}" type="pres">
      <dgm:prSet presAssocID="{92503C09-8397-964A-B5FE-7BC9B87AC55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19567243-6473-D54B-916A-68E1B04AB3D1}" type="pres">
      <dgm:prSet presAssocID="{7A65E70A-7EC4-FA42-AC9C-761A74EF0D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3C3D77-6BB4-CF4D-B353-6E3A279D5815}" type="pres">
      <dgm:prSet presAssocID="{7A65E70A-7EC4-FA42-AC9C-761A74EF0D9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3F2886-C681-F844-ACFF-26E313E71467}" srcId="{7A65E70A-7EC4-FA42-AC9C-761A74EF0D92}" destId="{C2DF3D48-D9F3-2644-AE5C-DF23C7CBBFEB}" srcOrd="0" destOrd="0" parTransId="{364D56BE-F819-5744-A23E-64931DECF43E}" sibTransId="{C433C351-7EE1-D840-9198-49BA67BBEE27}"/>
    <dgm:cxn modelId="{27ED798A-3F73-5B4D-8394-1E3DE2D0687A}" type="presOf" srcId="{859DA682-4A92-404F-B398-1E62C1911565}" destId="{7BB3F51D-5166-034B-A5D4-9CD2E258B896}" srcOrd="0" destOrd="0" presId="urn:microsoft.com/office/officeart/2005/8/layout/vList2"/>
    <dgm:cxn modelId="{D5B54F38-144C-714A-9497-0A67B789F28F}" type="presOf" srcId="{369DABBE-2261-DF42-B728-F4D6A41740A9}" destId="{889FCEC6-6BD1-A34A-8589-0DFBD77DC0E6}" srcOrd="0" destOrd="0" presId="urn:microsoft.com/office/officeart/2005/8/layout/vList2"/>
    <dgm:cxn modelId="{4DE51E73-1652-A34D-B21E-D72179297566}" type="presOf" srcId="{7A65E70A-7EC4-FA42-AC9C-761A74EF0D92}" destId="{19567243-6473-D54B-916A-68E1B04AB3D1}" srcOrd="0" destOrd="0" presId="urn:microsoft.com/office/officeart/2005/8/layout/vList2"/>
    <dgm:cxn modelId="{5D8D5C2B-4485-E04A-9132-FD5CF4A243B4}" srcId="{859DA682-4A92-404F-B398-1E62C1911565}" destId="{7A65E70A-7EC4-FA42-AC9C-761A74EF0D92}" srcOrd="2" destOrd="0" parTransId="{40B75DAC-2D74-2D47-AF70-0B2901EF3615}" sibTransId="{A56971BB-7C75-E84B-A2F3-E6D52525928B}"/>
    <dgm:cxn modelId="{CD26855B-9F3F-9D45-B0F9-02479DDD0F10}" type="presOf" srcId="{C2DF3D48-D9F3-2644-AE5C-DF23C7CBBFEB}" destId="{303C3D77-6BB4-CF4D-B353-6E3A279D5815}" srcOrd="0" destOrd="0" presId="urn:microsoft.com/office/officeart/2005/8/layout/vList2"/>
    <dgm:cxn modelId="{1813FBC5-B7CE-2E40-9428-7A1F3920C466}" srcId="{859DA682-4A92-404F-B398-1E62C1911565}" destId="{369DABBE-2261-DF42-B728-F4D6A41740A9}" srcOrd="0" destOrd="0" parTransId="{1D94081F-9975-B544-9171-179BC18AC194}" sibTransId="{463C500A-4F39-E445-BC11-14FE0AF5F247}"/>
    <dgm:cxn modelId="{361F789C-C5BC-D74A-ABAE-2C82BC8DFE66}" srcId="{369DABBE-2261-DF42-B728-F4D6A41740A9}" destId="{DB5111EB-D3BD-0840-B6AA-3E08497DC725}" srcOrd="0" destOrd="0" parTransId="{9021EC14-0152-BB42-9FEB-B794BCF747F4}" sibTransId="{C24AD254-8D4E-F545-8B08-46A0274326E9}"/>
    <dgm:cxn modelId="{2827DA3C-BBC2-374C-A223-1A0B9F53B323}" type="presOf" srcId="{92503C09-8397-964A-B5FE-7BC9B87AC553}" destId="{387C9E3F-D1CA-5C4A-8919-5527B27722E3}" srcOrd="0" destOrd="0" presId="urn:microsoft.com/office/officeart/2005/8/layout/vList2"/>
    <dgm:cxn modelId="{42B92C9B-4A52-6149-A1D3-9CFC209E53B6}" srcId="{859DA682-4A92-404F-B398-1E62C1911565}" destId="{92503C09-8397-964A-B5FE-7BC9B87AC553}" srcOrd="1" destOrd="0" parTransId="{2A1066BE-039C-8145-92B0-A7C389F5BE26}" sibTransId="{CEB131B4-2533-6E49-A413-73CD61CF18A7}"/>
    <dgm:cxn modelId="{DBACC4EF-647E-1C46-85D3-DF49D654DC73}" type="presOf" srcId="{DB5111EB-D3BD-0840-B6AA-3E08497DC725}" destId="{9623A96C-43F5-0E4C-B935-5979BCFAEE32}" srcOrd="0" destOrd="0" presId="urn:microsoft.com/office/officeart/2005/8/layout/vList2"/>
    <dgm:cxn modelId="{F94C25AD-94CF-9849-9954-7209AC30782B}" type="presOf" srcId="{CBAD8011-0110-0A41-AFF7-5FC02E5881E7}" destId="{DD5D10D8-4188-684F-9DDD-C0DC5FC35323}" srcOrd="0" destOrd="0" presId="urn:microsoft.com/office/officeart/2005/8/layout/vList2"/>
    <dgm:cxn modelId="{579BDD9B-533E-4746-B3B6-D2B969095804}" srcId="{92503C09-8397-964A-B5FE-7BC9B87AC553}" destId="{CBAD8011-0110-0A41-AFF7-5FC02E5881E7}" srcOrd="0" destOrd="0" parTransId="{D61CDF33-ACB1-2640-A29D-3068D5C1C443}" sibTransId="{A143C219-B4DC-5C43-ABC9-DBA491690D6D}"/>
    <dgm:cxn modelId="{AE77FC6D-B989-5841-AB1A-FFC18B04B077}" type="presParOf" srcId="{7BB3F51D-5166-034B-A5D4-9CD2E258B896}" destId="{889FCEC6-6BD1-A34A-8589-0DFBD77DC0E6}" srcOrd="0" destOrd="0" presId="urn:microsoft.com/office/officeart/2005/8/layout/vList2"/>
    <dgm:cxn modelId="{7EAB00C0-1767-C945-AA21-2F3A96B64FFC}" type="presParOf" srcId="{7BB3F51D-5166-034B-A5D4-9CD2E258B896}" destId="{9623A96C-43F5-0E4C-B935-5979BCFAEE32}" srcOrd="1" destOrd="0" presId="urn:microsoft.com/office/officeart/2005/8/layout/vList2"/>
    <dgm:cxn modelId="{5874D06F-796E-8141-AAAE-9EEE3AE9B2AB}" type="presParOf" srcId="{7BB3F51D-5166-034B-A5D4-9CD2E258B896}" destId="{387C9E3F-D1CA-5C4A-8919-5527B27722E3}" srcOrd="2" destOrd="0" presId="urn:microsoft.com/office/officeart/2005/8/layout/vList2"/>
    <dgm:cxn modelId="{B9C947FF-ADAC-3341-89F4-6CBBD2CB2DBE}" type="presParOf" srcId="{7BB3F51D-5166-034B-A5D4-9CD2E258B896}" destId="{DD5D10D8-4188-684F-9DDD-C0DC5FC35323}" srcOrd="3" destOrd="0" presId="urn:microsoft.com/office/officeart/2005/8/layout/vList2"/>
    <dgm:cxn modelId="{683CE2CF-CDC6-6C43-B449-36AC0024C5D4}" type="presParOf" srcId="{7BB3F51D-5166-034B-A5D4-9CD2E258B896}" destId="{19567243-6473-D54B-916A-68E1B04AB3D1}" srcOrd="4" destOrd="0" presId="urn:microsoft.com/office/officeart/2005/8/layout/vList2"/>
    <dgm:cxn modelId="{F588955D-858B-D34B-9D1B-9575107A442D}" type="presParOf" srcId="{7BB3F51D-5166-034B-A5D4-9CD2E258B896}" destId="{303C3D77-6BB4-CF4D-B353-6E3A279D581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0608C9-80EA-5C49-9AC4-92C4B6659587}" type="doc">
      <dgm:prSet loTypeId="urn:microsoft.com/office/officeart/2005/8/layout/vList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"/>
        </a:p>
      </dgm:t>
    </dgm:pt>
    <dgm:pt modelId="{82E4D83A-BB38-B745-A276-C8C5AC9215F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fr-FR" b="0" i="0" dirty="0" smtClean="0"/>
            <a:t>Vers une approche </a:t>
          </a:r>
          <a:r>
            <a:rPr lang="fr-FR" b="0" i="1" dirty="0" err="1" smtClean="0"/>
            <a:t>meta</a:t>
          </a:r>
          <a:r>
            <a:rPr lang="fr-FR" b="0" i="1" dirty="0" smtClean="0"/>
            <a:t>-design</a:t>
          </a:r>
          <a:r>
            <a:rPr lang="fr-FR" b="0" i="0" dirty="0" smtClean="0"/>
            <a:t> des </a:t>
          </a:r>
          <a:r>
            <a:rPr lang="fr-FR" b="0" i="1" dirty="0" err="1" smtClean="0"/>
            <a:t>learning</a:t>
          </a:r>
          <a:r>
            <a:rPr lang="fr-FR" b="0" i="1" dirty="0" smtClean="0"/>
            <a:t> </a:t>
          </a:r>
          <a:r>
            <a:rPr lang="fr-FR" b="0" i="1" dirty="0" err="1" smtClean="0"/>
            <a:t>games</a:t>
          </a:r>
          <a:r>
            <a:rPr lang="fr-FR" b="0" i="1" dirty="0" smtClean="0"/>
            <a:t>…</a:t>
          </a:r>
          <a:endParaRPr lang="fr-FR" dirty="0"/>
        </a:p>
      </dgm:t>
    </dgm:pt>
    <dgm:pt modelId="{E7F3611C-6488-4F4D-B350-1EFC78EC126A}" type="parTrans" cxnId="{2D809EF6-C4DF-F445-BC78-0F0DB31BC627}">
      <dgm:prSet/>
      <dgm:spPr/>
      <dgm:t>
        <a:bodyPr/>
        <a:lstStyle/>
        <a:p>
          <a:endParaRPr lang="en"/>
        </a:p>
      </dgm:t>
    </dgm:pt>
    <dgm:pt modelId="{949C4CCE-3A64-784F-8F13-AB62505A2448}" type="sibTrans" cxnId="{2D809EF6-C4DF-F445-BC78-0F0DB31BC627}">
      <dgm:prSet/>
      <dgm:spPr/>
      <dgm:t>
        <a:bodyPr/>
        <a:lstStyle/>
        <a:p>
          <a:endParaRPr lang="en"/>
        </a:p>
      </dgm:t>
    </dgm:pt>
    <dgm:pt modelId="{EB063573-49BD-0149-A907-0102FB0395CB}">
      <dgm:prSet/>
      <dgm:spPr/>
      <dgm:t>
        <a:bodyPr/>
        <a:lstStyle/>
        <a:p>
          <a:pPr rtl="0"/>
          <a:r>
            <a:rPr lang="fr-FR" dirty="0" smtClean="0"/>
            <a:t>Des indicateurs définis par les enseignants</a:t>
          </a:r>
          <a:endParaRPr lang="fr-FR" dirty="0"/>
        </a:p>
      </dgm:t>
    </dgm:pt>
    <dgm:pt modelId="{A6AA0BEE-9A56-AE4E-AB34-53E42E641568}" type="parTrans" cxnId="{A4E39E6B-C22C-CD41-81A8-B29351766ED0}">
      <dgm:prSet/>
      <dgm:spPr/>
      <dgm:t>
        <a:bodyPr/>
        <a:lstStyle/>
        <a:p>
          <a:endParaRPr lang="en"/>
        </a:p>
      </dgm:t>
    </dgm:pt>
    <dgm:pt modelId="{B2B15281-4E64-724F-A0DB-9FE7366491B5}" type="sibTrans" cxnId="{A4E39E6B-C22C-CD41-81A8-B29351766ED0}">
      <dgm:prSet/>
      <dgm:spPr/>
      <dgm:t>
        <a:bodyPr/>
        <a:lstStyle/>
        <a:p>
          <a:endParaRPr lang="en"/>
        </a:p>
      </dgm:t>
    </dgm:pt>
    <dgm:pt modelId="{EAD98F16-475B-E84E-A5F0-9DDD7730EBCF}">
      <dgm:prSet/>
      <dgm:spPr/>
      <dgm:t>
        <a:bodyPr/>
        <a:lstStyle/>
        <a:p>
          <a:pPr rtl="0"/>
          <a:r>
            <a:rPr lang="fr-FR" i="1" dirty="0" err="1" smtClean="0"/>
            <a:t>Process</a:t>
          </a:r>
          <a:r>
            <a:rPr lang="fr-FR" i="1" dirty="0" smtClean="0"/>
            <a:t> </a:t>
          </a:r>
          <a:r>
            <a:rPr lang="fr-FR" i="1" dirty="0" smtClean="0"/>
            <a:t>Mining, pattern </a:t>
          </a:r>
          <a:r>
            <a:rPr lang="fr-FR" i="1" smtClean="0"/>
            <a:t>mining</a:t>
          </a:r>
          <a:endParaRPr lang="fr-FR" i="1" dirty="0"/>
        </a:p>
      </dgm:t>
    </dgm:pt>
    <dgm:pt modelId="{E6037B80-B6C0-CD48-AF0E-AB4DF2A184ED}" type="parTrans" cxnId="{B8B4E806-AD22-CA44-B17D-596B0E4E54BF}">
      <dgm:prSet/>
      <dgm:spPr/>
      <dgm:t>
        <a:bodyPr/>
        <a:lstStyle/>
        <a:p>
          <a:endParaRPr lang="fr-FR"/>
        </a:p>
      </dgm:t>
    </dgm:pt>
    <dgm:pt modelId="{200AA640-2982-0B4A-9186-C0A01D0B3815}" type="sibTrans" cxnId="{B8B4E806-AD22-CA44-B17D-596B0E4E54BF}">
      <dgm:prSet/>
      <dgm:spPr/>
      <dgm:t>
        <a:bodyPr/>
        <a:lstStyle/>
        <a:p>
          <a:endParaRPr lang="fr-FR"/>
        </a:p>
      </dgm:t>
    </dgm:pt>
    <dgm:pt modelId="{4342E619-B595-9C40-B1A8-7E4B30EEB9CF}" type="pres">
      <dgm:prSet presAssocID="{130608C9-80EA-5C49-9AC4-92C4B66595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D4B2F214-A01D-254E-A30B-4E34F5FADD5F}" type="pres">
      <dgm:prSet presAssocID="{EB063573-49BD-0149-A907-0102FB0395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7FEF33E3-2631-C04B-B5E4-F683877479B6}" type="pres">
      <dgm:prSet presAssocID="{B2B15281-4E64-724F-A0DB-9FE7366491B5}" presName="spacer" presStyleCnt="0"/>
      <dgm:spPr/>
    </dgm:pt>
    <dgm:pt modelId="{8E491BAB-4D90-E841-899D-A6B4E59866FC}" type="pres">
      <dgm:prSet presAssocID="{EAD98F16-475B-E84E-A5F0-9DDD7730EB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E68A0DC1-C630-164E-8E8D-695414A95896}" type="pres">
      <dgm:prSet presAssocID="{200AA640-2982-0B4A-9186-C0A01D0B3815}" presName="spacer" presStyleCnt="0"/>
      <dgm:spPr/>
    </dgm:pt>
    <dgm:pt modelId="{7523C12B-54CF-7640-A30F-514E299E5732}" type="pres">
      <dgm:prSet presAssocID="{82E4D83A-BB38-B745-A276-C8C5AC9215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C7D178B9-E0EA-5B4B-95E9-675CE85E884E}" type="presOf" srcId="{EB063573-49BD-0149-A907-0102FB0395CB}" destId="{D4B2F214-A01D-254E-A30B-4E34F5FADD5F}" srcOrd="0" destOrd="0" presId="urn:microsoft.com/office/officeart/2005/8/layout/vList2"/>
    <dgm:cxn modelId="{B8B4E806-AD22-CA44-B17D-596B0E4E54BF}" srcId="{130608C9-80EA-5C49-9AC4-92C4B6659587}" destId="{EAD98F16-475B-E84E-A5F0-9DDD7730EBCF}" srcOrd="1" destOrd="0" parTransId="{E6037B80-B6C0-CD48-AF0E-AB4DF2A184ED}" sibTransId="{200AA640-2982-0B4A-9186-C0A01D0B3815}"/>
    <dgm:cxn modelId="{BA3387D3-11A8-1B43-A926-2176D923B348}" type="presOf" srcId="{130608C9-80EA-5C49-9AC4-92C4B6659587}" destId="{4342E619-B595-9C40-B1A8-7E4B30EEB9CF}" srcOrd="0" destOrd="0" presId="urn:microsoft.com/office/officeart/2005/8/layout/vList2"/>
    <dgm:cxn modelId="{2D809EF6-C4DF-F445-BC78-0F0DB31BC627}" srcId="{130608C9-80EA-5C49-9AC4-92C4B6659587}" destId="{82E4D83A-BB38-B745-A276-C8C5AC9215F5}" srcOrd="2" destOrd="0" parTransId="{E7F3611C-6488-4F4D-B350-1EFC78EC126A}" sibTransId="{949C4CCE-3A64-784F-8F13-AB62505A2448}"/>
    <dgm:cxn modelId="{1733E2B3-F6E9-A34D-8CEB-6CA9FF7F75DA}" type="presOf" srcId="{82E4D83A-BB38-B745-A276-C8C5AC9215F5}" destId="{7523C12B-54CF-7640-A30F-514E299E5732}" srcOrd="0" destOrd="0" presId="urn:microsoft.com/office/officeart/2005/8/layout/vList2"/>
    <dgm:cxn modelId="{7E111553-B686-934B-95D8-86D16D68F1BC}" type="presOf" srcId="{EAD98F16-475B-E84E-A5F0-9DDD7730EBCF}" destId="{8E491BAB-4D90-E841-899D-A6B4E59866FC}" srcOrd="0" destOrd="0" presId="urn:microsoft.com/office/officeart/2005/8/layout/vList2"/>
    <dgm:cxn modelId="{A4E39E6B-C22C-CD41-81A8-B29351766ED0}" srcId="{130608C9-80EA-5C49-9AC4-92C4B6659587}" destId="{EB063573-49BD-0149-A907-0102FB0395CB}" srcOrd="0" destOrd="0" parTransId="{A6AA0BEE-9A56-AE4E-AB34-53E42E641568}" sibTransId="{B2B15281-4E64-724F-A0DB-9FE7366491B5}"/>
    <dgm:cxn modelId="{507C8925-EB43-024E-B87D-32BA09CB68D3}" type="presParOf" srcId="{4342E619-B595-9C40-B1A8-7E4B30EEB9CF}" destId="{D4B2F214-A01D-254E-A30B-4E34F5FADD5F}" srcOrd="0" destOrd="0" presId="urn:microsoft.com/office/officeart/2005/8/layout/vList2"/>
    <dgm:cxn modelId="{1F7AC2F7-DDCF-064E-AEBD-11C6FD957AD5}" type="presParOf" srcId="{4342E619-B595-9C40-B1A8-7E4B30EEB9CF}" destId="{7FEF33E3-2631-C04B-B5E4-F683877479B6}" srcOrd="1" destOrd="0" presId="urn:microsoft.com/office/officeart/2005/8/layout/vList2"/>
    <dgm:cxn modelId="{F33F4607-441F-4C4E-8E03-F6981B2C0F9C}" type="presParOf" srcId="{4342E619-B595-9C40-B1A8-7E4B30EEB9CF}" destId="{8E491BAB-4D90-E841-899D-A6B4E59866FC}" srcOrd="2" destOrd="0" presId="urn:microsoft.com/office/officeart/2005/8/layout/vList2"/>
    <dgm:cxn modelId="{139BE4CB-CF96-BA4C-979F-D793C0B7F2DF}" type="presParOf" srcId="{4342E619-B595-9C40-B1A8-7E4B30EEB9CF}" destId="{E68A0DC1-C630-164E-8E8D-695414A95896}" srcOrd="3" destOrd="0" presId="urn:microsoft.com/office/officeart/2005/8/layout/vList2"/>
    <dgm:cxn modelId="{7B363234-FCF2-6E40-908F-83377489E6E9}" type="presParOf" srcId="{4342E619-B595-9C40-B1A8-7E4B30EEB9CF}" destId="{7523C12B-54CF-7640-A30F-514E299E57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39A6AB-432A-244F-8C23-340A88A75172}" type="doc">
      <dgm:prSet loTypeId="urn:microsoft.com/office/officeart/2005/8/layout/vList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"/>
        </a:p>
      </dgm:t>
    </dgm:pt>
    <dgm:pt modelId="{73041754-C499-1947-9CD2-DC4D313CE3C4}">
      <dgm:prSet/>
      <dgm:spPr/>
      <dgm:t>
        <a:bodyPr/>
        <a:lstStyle/>
        <a:p>
          <a:r>
            <a:rPr lang="fr-FR" dirty="0" smtClean="0"/>
            <a:t>Première question</a:t>
          </a:r>
          <a:endParaRPr lang="en" dirty="0"/>
        </a:p>
      </dgm:t>
    </dgm:pt>
    <dgm:pt modelId="{BD51C494-A959-5D4A-B5D7-A2C30D627C5A}" type="parTrans" cxnId="{94F01B6F-2C18-774E-A2F9-8F5B36797BAB}">
      <dgm:prSet/>
      <dgm:spPr/>
      <dgm:t>
        <a:bodyPr/>
        <a:lstStyle/>
        <a:p>
          <a:endParaRPr lang="en"/>
        </a:p>
      </dgm:t>
    </dgm:pt>
    <dgm:pt modelId="{5925B12F-6C9E-374C-AA28-3ED42FBED744}" type="sibTrans" cxnId="{94F01B6F-2C18-774E-A2F9-8F5B36797BAB}">
      <dgm:prSet/>
      <dgm:spPr/>
      <dgm:t>
        <a:bodyPr/>
        <a:lstStyle/>
        <a:p>
          <a:endParaRPr lang="en"/>
        </a:p>
      </dgm:t>
    </dgm:pt>
    <dgm:pt modelId="{E454D3BE-9C15-4744-8063-C8E559E3BB1F}">
      <dgm:prSet/>
      <dgm:spPr/>
      <dgm:t>
        <a:bodyPr/>
        <a:lstStyle/>
        <a:p>
          <a:r>
            <a:rPr lang="fr-FR" dirty="0" smtClean="0"/>
            <a:t>Seconde question</a:t>
          </a:r>
        </a:p>
      </dgm:t>
    </dgm:pt>
    <dgm:pt modelId="{3A0666C3-36BD-6444-A909-1B5461FDC478}" type="parTrans" cxnId="{256A4099-71D6-554F-A886-C970AB600B94}">
      <dgm:prSet/>
      <dgm:spPr/>
      <dgm:t>
        <a:bodyPr/>
        <a:lstStyle/>
        <a:p>
          <a:endParaRPr lang="en"/>
        </a:p>
      </dgm:t>
    </dgm:pt>
    <dgm:pt modelId="{6C21B673-340B-DF48-8BFC-CAB847A36EE7}" type="sibTrans" cxnId="{256A4099-71D6-554F-A886-C970AB600B94}">
      <dgm:prSet/>
      <dgm:spPr/>
      <dgm:t>
        <a:bodyPr/>
        <a:lstStyle/>
        <a:p>
          <a:endParaRPr lang="en"/>
        </a:p>
      </dgm:t>
    </dgm:pt>
    <dgm:pt modelId="{CBE9843F-774A-B547-BB85-34AC42E18367}">
      <dgm:prSet/>
      <dgm:spPr/>
      <dgm:t>
        <a:bodyPr/>
        <a:lstStyle/>
        <a:p>
          <a:r>
            <a:rPr lang="fr-FR" dirty="0" smtClean="0"/>
            <a:t>définir </a:t>
          </a:r>
          <a:r>
            <a:rPr lang="fr-FR" b="0" dirty="0" smtClean="0"/>
            <a:t>un modèle formel simple et représentable pour faciliter la conception collaborative de </a:t>
          </a:r>
          <a:r>
            <a:rPr lang="fr-FR" b="0" i="1" dirty="0" err="1" smtClean="0"/>
            <a:t>learning</a:t>
          </a:r>
          <a:r>
            <a:rPr lang="fr-FR" b="0" i="1" dirty="0" smtClean="0"/>
            <a:t> </a:t>
          </a:r>
          <a:r>
            <a:rPr lang="fr-FR" b="0" i="1" dirty="0" err="1" smtClean="0"/>
            <a:t>games</a:t>
          </a:r>
          <a:r>
            <a:rPr lang="fr-FR" b="0" i="1" dirty="0" smtClean="0"/>
            <a:t> </a:t>
          </a:r>
          <a:r>
            <a:rPr lang="fr-FR" b="0" dirty="0" smtClean="0"/>
            <a:t>avec les enseignants de l’enseignement supérieur </a:t>
          </a:r>
          <a:endParaRPr lang="en" b="0" dirty="0"/>
        </a:p>
      </dgm:t>
    </dgm:pt>
    <dgm:pt modelId="{BC788306-13FA-B14D-849F-D6BA491E460B}" type="parTrans" cxnId="{6CCD9531-5E97-EC4E-870C-A6748C9D2EE8}">
      <dgm:prSet/>
      <dgm:spPr/>
      <dgm:t>
        <a:bodyPr/>
        <a:lstStyle/>
        <a:p>
          <a:endParaRPr lang="en"/>
        </a:p>
      </dgm:t>
    </dgm:pt>
    <dgm:pt modelId="{DC51CF3F-31AE-6C45-A5A0-8FB5AB20351F}" type="sibTrans" cxnId="{6CCD9531-5E97-EC4E-870C-A6748C9D2EE8}">
      <dgm:prSet/>
      <dgm:spPr/>
      <dgm:t>
        <a:bodyPr/>
        <a:lstStyle/>
        <a:p>
          <a:endParaRPr lang="en"/>
        </a:p>
      </dgm:t>
    </dgm:pt>
    <dgm:pt modelId="{910B2B31-1C41-A84B-A2CA-D1879123D6AA}">
      <dgm:prSet/>
      <dgm:spPr/>
      <dgm:t>
        <a:bodyPr/>
        <a:lstStyle/>
        <a:p>
          <a:r>
            <a:rPr lang="fr-FR" b="0" dirty="0" smtClean="0"/>
            <a:t>articuler le modèle de </a:t>
          </a:r>
          <a:r>
            <a:rPr lang="fr-FR" b="0" i="1" dirty="0" err="1" smtClean="0"/>
            <a:t>learning</a:t>
          </a:r>
          <a:r>
            <a:rPr lang="fr-FR" b="0" i="1" dirty="0" smtClean="0"/>
            <a:t> </a:t>
          </a:r>
          <a:r>
            <a:rPr lang="fr-FR" b="0" i="1" dirty="0" err="1" smtClean="0"/>
            <a:t>games</a:t>
          </a:r>
          <a:r>
            <a:rPr lang="fr-FR" b="0" i="1" dirty="0" smtClean="0"/>
            <a:t> </a:t>
          </a:r>
          <a:r>
            <a:rPr lang="fr-FR" b="0" dirty="0" smtClean="0"/>
            <a:t>avec un outil de visualisation des traces des étudiants pour détecter des séquences d’usage problématiques (</a:t>
          </a:r>
          <a:r>
            <a:rPr lang="fr-FR" b="0" i="1" dirty="0" smtClean="0"/>
            <a:t>pattern</a:t>
          </a:r>
          <a:r>
            <a:rPr lang="fr-FR" b="0" dirty="0" smtClean="0"/>
            <a:t>) et ainsi faciliter le processus de réingénierie pour favoriser l’appropriation de ces EIAH par les enseignants. </a:t>
          </a:r>
        </a:p>
      </dgm:t>
    </dgm:pt>
    <dgm:pt modelId="{8DA44536-86C0-7F4D-BC3C-73D04DA786D1}" type="parTrans" cxnId="{A0CED01B-5478-514E-99EE-0E362D9FF236}">
      <dgm:prSet/>
      <dgm:spPr/>
      <dgm:t>
        <a:bodyPr/>
        <a:lstStyle/>
        <a:p>
          <a:endParaRPr lang="en"/>
        </a:p>
      </dgm:t>
    </dgm:pt>
    <dgm:pt modelId="{DF37FAD9-86E0-E04D-9931-8E31D7569B75}" type="sibTrans" cxnId="{A0CED01B-5478-514E-99EE-0E362D9FF236}">
      <dgm:prSet/>
      <dgm:spPr/>
      <dgm:t>
        <a:bodyPr/>
        <a:lstStyle/>
        <a:p>
          <a:endParaRPr lang="en"/>
        </a:p>
      </dgm:t>
    </dgm:pt>
    <dgm:pt modelId="{480B93BE-0B31-4D48-969E-FA38142BF9EF}" type="pres">
      <dgm:prSet presAssocID="{4639A6AB-432A-244F-8C23-340A88A75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5D533C0E-A179-1E4D-B393-7D5DCDDC7E7C}" type="pres">
      <dgm:prSet presAssocID="{73041754-C499-1947-9CD2-DC4D313CE3C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754F81C2-C349-B746-8C93-1D1C5B1C285E}" type="pres">
      <dgm:prSet presAssocID="{73041754-C499-1947-9CD2-DC4D313CE3C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F7D21C83-1398-824A-B4A7-62D731F3287A}" type="pres">
      <dgm:prSet presAssocID="{E454D3BE-9C15-4744-8063-C8E559E3BB1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C4B530AE-46C9-9E47-8E39-B0ADCD291606}" type="pres">
      <dgm:prSet presAssocID="{E454D3BE-9C15-4744-8063-C8E559E3BB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A0CED01B-5478-514E-99EE-0E362D9FF236}" srcId="{E454D3BE-9C15-4744-8063-C8E559E3BB1F}" destId="{910B2B31-1C41-A84B-A2CA-D1879123D6AA}" srcOrd="0" destOrd="0" parTransId="{8DA44536-86C0-7F4D-BC3C-73D04DA786D1}" sibTransId="{DF37FAD9-86E0-E04D-9931-8E31D7569B75}"/>
    <dgm:cxn modelId="{94F01B6F-2C18-774E-A2F9-8F5B36797BAB}" srcId="{4639A6AB-432A-244F-8C23-340A88A75172}" destId="{73041754-C499-1947-9CD2-DC4D313CE3C4}" srcOrd="0" destOrd="0" parTransId="{BD51C494-A959-5D4A-B5D7-A2C30D627C5A}" sibTransId="{5925B12F-6C9E-374C-AA28-3ED42FBED744}"/>
    <dgm:cxn modelId="{256A4099-71D6-554F-A886-C970AB600B94}" srcId="{4639A6AB-432A-244F-8C23-340A88A75172}" destId="{E454D3BE-9C15-4744-8063-C8E559E3BB1F}" srcOrd="1" destOrd="0" parTransId="{3A0666C3-36BD-6444-A909-1B5461FDC478}" sibTransId="{6C21B673-340B-DF48-8BFC-CAB847A36EE7}"/>
    <dgm:cxn modelId="{6CCD9531-5E97-EC4E-870C-A6748C9D2EE8}" srcId="{73041754-C499-1947-9CD2-DC4D313CE3C4}" destId="{CBE9843F-774A-B547-BB85-34AC42E18367}" srcOrd="0" destOrd="0" parTransId="{BC788306-13FA-B14D-849F-D6BA491E460B}" sibTransId="{DC51CF3F-31AE-6C45-A5A0-8FB5AB20351F}"/>
    <dgm:cxn modelId="{0376620B-B7B5-1341-B81F-8924464CAD2B}" type="presOf" srcId="{E454D3BE-9C15-4744-8063-C8E559E3BB1F}" destId="{F7D21C83-1398-824A-B4A7-62D731F3287A}" srcOrd="0" destOrd="0" presId="urn:microsoft.com/office/officeart/2005/8/layout/vList2"/>
    <dgm:cxn modelId="{F990DFAD-C413-AB4C-A368-D7E5602E2FC1}" type="presOf" srcId="{4639A6AB-432A-244F-8C23-340A88A75172}" destId="{480B93BE-0B31-4D48-969E-FA38142BF9EF}" srcOrd="0" destOrd="0" presId="urn:microsoft.com/office/officeart/2005/8/layout/vList2"/>
    <dgm:cxn modelId="{685226A6-4265-DB44-BE47-DEF44365B163}" type="presOf" srcId="{CBE9843F-774A-B547-BB85-34AC42E18367}" destId="{754F81C2-C349-B746-8C93-1D1C5B1C285E}" srcOrd="0" destOrd="0" presId="urn:microsoft.com/office/officeart/2005/8/layout/vList2"/>
    <dgm:cxn modelId="{5CD69444-C283-5D40-9AFE-72AC7D33A982}" type="presOf" srcId="{73041754-C499-1947-9CD2-DC4D313CE3C4}" destId="{5D533C0E-A179-1E4D-B393-7D5DCDDC7E7C}" srcOrd="0" destOrd="0" presId="urn:microsoft.com/office/officeart/2005/8/layout/vList2"/>
    <dgm:cxn modelId="{70990BFD-A445-5F47-B74B-7DF595A381D9}" type="presOf" srcId="{910B2B31-1C41-A84B-A2CA-D1879123D6AA}" destId="{C4B530AE-46C9-9E47-8E39-B0ADCD291606}" srcOrd="0" destOrd="0" presId="urn:microsoft.com/office/officeart/2005/8/layout/vList2"/>
    <dgm:cxn modelId="{0E4D4AAF-5BBB-E547-A6E1-2C0D01861D70}" type="presParOf" srcId="{480B93BE-0B31-4D48-969E-FA38142BF9EF}" destId="{5D533C0E-A179-1E4D-B393-7D5DCDDC7E7C}" srcOrd="0" destOrd="0" presId="urn:microsoft.com/office/officeart/2005/8/layout/vList2"/>
    <dgm:cxn modelId="{16D28029-1E49-0446-9061-8617E82D45EA}" type="presParOf" srcId="{480B93BE-0B31-4D48-969E-FA38142BF9EF}" destId="{754F81C2-C349-B746-8C93-1D1C5B1C285E}" srcOrd="1" destOrd="0" presId="urn:microsoft.com/office/officeart/2005/8/layout/vList2"/>
    <dgm:cxn modelId="{C537743B-928C-1A43-B085-FCB5620E662C}" type="presParOf" srcId="{480B93BE-0B31-4D48-969E-FA38142BF9EF}" destId="{F7D21C83-1398-824A-B4A7-62D731F3287A}" srcOrd="2" destOrd="0" presId="urn:microsoft.com/office/officeart/2005/8/layout/vList2"/>
    <dgm:cxn modelId="{EAE5C4BA-AC03-4243-B635-76BFBA18046A}" type="presParOf" srcId="{480B93BE-0B31-4D48-969E-FA38142BF9EF}" destId="{C4B530AE-46C9-9E47-8E39-B0ADCD29160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19CB4-3F5F-7047-921D-4632C8B625B6}" type="doc">
      <dgm:prSet loTypeId="urn:microsoft.com/office/officeart/2005/8/layout/vList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"/>
        </a:p>
      </dgm:t>
    </dgm:pt>
    <dgm:pt modelId="{5062A075-59EB-BA46-ACE8-2E54B4C6D521}">
      <dgm:prSet/>
      <dgm:spPr/>
      <dgm:t>
        <a:bodyPr/>
        <a:lstStyle/>
        <a:p>
          <a:pPr rtl="0"/>
          <a:r>
            <a:rPr lang="fr-FR" b="0" i="1" dirty="0" smtClean="0"/>
            <a:t>Learning </a:t>
          </a:r>
          <a:r>
            <a:rPr lang="fr-FR" b="0" i="1" dirty="0" err="1" smtClean="0"/>
            <a:t>Analytics</a:t>
          </a:r>
          <a:r>
            <a:rPr lang="fr-FR" b="0" i="1" dirty="0" smtClean="0"/>
            <a:t> </a:t>
          </a:r>
          <a:r>
            <a:rPr lang="fr-FR" b="0" i="0" dirty="0" smtClean="0"/>
            <a:t>?</a:t>
          </a:r>
          <a:endParaRPr lang="fr-FR" dirty="0"/>
        </a:p>
      </dgm:t>
    </dgm:pt>
    <dgm:pt modelId="{60684132-7E67-524C-A6D3-FD3B4FC7AF13}" type="parTrans" cxnId="{B5B134DD-AD97-A54A-AE78-11090662BCCB}">
      <dgm:prSet/>
      <dgm:spPr/>
      <dgm:t>
        <a:bodyPr/>
        <a:lstStyle/>
        <a:p>
          <a:endParaRPr lang="en"/>
        </a:p>
      </dgm:t>
    </dgm:pt>
    <dgm:pt modelId="{2E36D012-056B-064E-AD65-2EF27CF3C81B}" type="sibTrans" cxnId="{B5B134DD-AD97-A54A-AE78-11090662BCCB}">
      <dgm:prSet/>
      <dgm:spPr/>
      <dgm:t>
        <a:bodyPr/>
        <a:lstStyle/>
        <a:p>
          <a:endParaRPr lang="en"/>
        </a:p>
      </dgm:t>
    </dgm:pt>
    <dgm:pt modelId="{FA395EA0-AFB7-2D48-83B2-A1FF1B2284F1}">
      <dgm:prSet/>
      <dgm:spPr/>
      <dgm:t>
        <a:bodyPr/>
        <a:lstStyle/>
        <a:p>
          <a:pPr rtl="0"/>
          <a:r>
            <a:rPr lang="fr-FR" dirty="0" smtClean="0"/>
            <a:t>Outils d’aide à la décision</a:t>
          </a:r>
        </a:p>
      </dgm:t>
    </dgm:pt>
    <dgm:pt modelId="{B91559BF-FA8F-3040-A8C4-90E0AB70F82F}" type="parTrans" cxnId="{FCEA7AFA-EE42-BE44-9EE3-B889C47A37DD}">
      <dgm:prSet/>
      <dgm:spPr/>
      <dgm:t>
        <a:bodyPr/>
        <a:lstStyle/>
        <a:p>
          <a:endParaRPr lang="en"/>
        </a:p>
      </dgm:t>
    </dgm:pt>
    <dgm:pt modelId="{C17DE668-6C96-7142-9B57-DB8A0B5A34E5}" type="sibTrans" cxnId="{FCEA7AFA-EE42-BE44-9EE3-B889C47A37DD}">
      <dgm:prSet/>
      <dgm:spPr/>
      <dgm:t>
        <a:bodyPr/>
        <a:lstStyle/>
        <a:p>
          <a:endParaRPr lang="en"/>
        </a:p>
      </dgm:t>
    </dgm:pt>
    <dgm:pt modelId="{5C08AB58-F791-304D-AB0D-7910AAE725CB}">
      <dgm:prSet/>
      <dgm:spPr/>
      <dgm:t>
        <a:bodyPr/>
        <a:lstStyle/>
        <a:p>
          <a:pPr rtl="0"/>
          <a:r>
            <a:rPr lang="fr-FR" i="1" dirty="0" smtClean="0"/>
            <a:t>Learning </a:t>
          </a:r>
          <a:r>
            <a:rPr lang="fr-FR" i="1" dirty="0" err="1" smtClean="0"/>
            <a:t>analytics</a:t>
          </a:r>
          <a:r>
            <a:rPr lang="fr-FR" i="1" dirty="0" smtClean="0"/>
            <a:t> </a:t>
          </a:r>
          <a:r>
            <a:rPr lang="fr-FR" i="1" dirty="0" err="1" smtClean="0"/>
            <a:t>is</a:t>
          </a:r>
          <a:r>
            <a:rPr lang="fr-FR" i="1" dirty="0" smtClean="0"/>
            <a:t> the </a:t>
          </a:r>
          <a:r>
            <a:rPr lang="fr-FR" i="1" dirty="0" err="1" smtClean="0"/>
            <a:t>measurement</a:t>
          </a:r>
          <a:r>
            <a:rPr lang="fr-FR" i="1" dirty="0" smtClean="0"/>
            <a:t>, collection, </a:t>
          </a:r>
          <a:r>
            <a:rPr lang="fr-FR" i="1" dirty="0" err="1" smtClean="0"/>
            <a:t>analysis</a:t>
          </a:r>
          <a:r>
            <a:rPr lang="fr-FR" i="1" dirty="0" smtClean="0"/>
            <a:t> and </a:t>
          </a:r>
          <a:r>
            <a:rPr lang="fr-FR" i="1" dirty="0" err="1" smtClean="0"/>
            <a:t>reporting</a:t>
          </a:r>
          <a:r>
            <a:rPr lang="fr-FR" i="1" dirty="0" smtClean="0"/>
            <a:t> of data about </a:t>
          </a:r>
          <a:r>
            <a:rPr lang="fr-FR" i="1" dirty="0" err="1" smtClean="0"/>
            <a:t>learners</a:t>
          </a:r>
          <a:r>
            <a:rPr lang="fr-FR" i="1" dirty="0" smtClean="0"/>
            <a:t> and </a:t>
          </a:r>
          <a:r>
            <a:rPr lang="fr-FR" i="1" dirty="0" err="1" smtClean="0"/>
            <a:t>their</a:t>
          </a:r>
          <a:r>
            <a:rPr lang="fr-FR" i="1" dirty="0" smtClean="0"/>
            <a:t> </a:t>
          </a:r>
          <a:r>
            <a:rPr lang="fr-FR" i="1" dirty="0" err="1" smtClean="0"/>
            <a:t>contexts</a:t>
          </a:r>
          <a:r>
            <a:rPr lang="fr-FR" i="1" dirty="0" smtClean="0"/>
            <a:t>, for </a:t>
          </a:r>
          <a:r>
            <a:rPr lang="fr-FR" i="1" dirty="0" err="1" smtClean="0"/>
            <a:t>purposes</a:t>
          </a:r>
          <a:r>
            <a:rPr lang="fr-FR" i="1" dirty="0" smtClean="0"/>
            <a:t> of </a:t>
          </a:r>
          <a:r>
            <a:rPr lang="fr-FR" i="1" dirty="0" err="1" smtClean="0"/>
            <a:t>understanding</a:t>
          </a:r>
          <a:r>
            <a:rPr lang="fr-FR" i="1" dirty="0" smtClean="0"/>
            <a:t> and </a:t>
          </a:r>
          <a:r>
            <a:rPr lang="fr-FR" i="1" dirty="0" err="1" smtClean="0"/>
            <a:t>optimising</a:t>
          </a:r>
          <a:r>
            <a:rPr lang="fr-FR" i="1" dirty="0" smtClean="0"/>
            <a:t> </a:t>
          </a:r>
          <a:r>
            <a:rPr lang="fr-FR" i="1" dirty="0" err="1" smtClean="0"/>
            <a:t>learning</a:t>
          </a:r>
          <a:r>
            <a:rPr lang="fr-FR" i="1" dirty="0" smtClean="0"/>
            <a:t> and the </a:t>
          </a:r>
          <a:r>
            <a:rPr lang="fr-FR" i="1" dirty="0" err="1" smtClean="0"/>
            <a:t>environments</a:t>
          </a:r>
          <a:r>
            <a:rPr lang="fr-FR" i="1" dirty="0" smtClean="0"/>
            <a:t> in </a:t>
          </a:r>
          <a:r>
            <a:rPr lang="fr-FR" i="1" dirty="0" err="1" smtClean="0"/>
            <a:t>which</a:t>
          </a:r>
          <a:r>
            <a:rPr lang="fr-FR" i="1" dirty="0" smtClean="0"/>
            <a:t> </a:t>
          </a:r>
          <a:r>
            <a:rPr lang="fr-FR" i="1" dirty="0" err="1" smtClean="0"/>
            <a:t>it</a:t>
          </a:r>
          <a:r>
            <a:rPr lang="fr-FR" i="1" dirty="0" smtClean="0"/>
            <a:t> </a:t>
          </a:r>
          <a:r>
            <a:rPr lang="fr-FR" i="1" dirty="0" err="1" smtClean="0"/>
            <a:t>occurs</a:t>
          </a:r>
          <a:r>
            <a:rPr lang="fr-FR" i="1" dirty="0" smtClean="0"/>
            <a:t>. </a:t>
          </a:r>
          <a:r>
            <a:rPr lang="fr-FR" dirty="0" smtClean="0"/>
            <a:t>[Ferguson 2012]</a:t>
          </a:r>
          <a:endParaRPr lang="fr-FR" dirty="0"/>
        </a:p>
      </dgm:t>
    </dgm:pt>
    <dgm:pt modelId="{8BC7CD88-F6A2-1445-84E0-88833874E084}" type="parTrans" cxnId="{8B15AD36-94ED-D247-AD7C-348D801ED9DC}">
      <dgm:prSet/>
      <dgm:spPr/>
      <dgm:t>
        <a:bodyPr/>
        <a:lstStyle/>
        <a:p>
          <a:endParaRPr lang="fr-FR"/>
        </a:p>
      </dgm:t>
    </dgm:pt>
    <dgm:pt modelId="{813A69CE-B4DC-AA43-838D-9FFB232DB3FC}" type="sibTrans" cxnId="{8B15AD36-94ED-D247-AD7C-348D801ED9DC}">
      <dgm:prSet/>
      <dgm:spPr/>
      <dgm:t>
        <a:bodyPr/>
        <a:lstStyle/>
        <a:p>
          <a:endParaRPr lang="fr-FR"/>
        </a:p>
      </dgm:t>
    </dgm:pt>
    <dgm:pt modelId="{30B44EDD-3995-0D4A-A1E1-9E33E8FCF7AB}">
      <dgm:prSet/>
      <dgm:spPr/>
      <dgm:t>
        <a:bodyPr/>
        <a:lstStyle/>
        <a:p>
          <a:pPr rtl="0"/>
          <a:r>
            <a:rPr lang="fr-FR" dirty="0" smtClean="0"/>
            <a:t>Méthode de découverte des données par les acteurs de l’apprentissage, via des modules d’analyse et de visualisation [</a:t>
          </a:r>
          <a:r>
            <a:rPr lang="fr-FR" dirty="0" err="1" smtClean="0"/>
            <a:t>Luengo</a:t>
          </a:r>
          <a:r>
            <a:rPr lang="fr-FR" dirty="0" smtClean="0"/>
            <a:t> 2017]</a:t>
          </a:r>
        </a:p>
      </dgm:t>
    </dgm:pt>
    <dgm:pt modelId="{97A03D21-19E3-834A-9CA5-0D00BCED9EC8}" type="parTrans" cxnId="{6E3A5CCD-501B-1B41-9A3E-4F6DF13B643F}">
      <dgm:prSet/>
      <dgm:spPr/>
      <dgm:t>
        <a:bodyPr/>
        <a:lstStyle/>
        <a:p>
          <a:endParaRPr lang="fr-FR"/>
        </a:p>
      </dgm:t>
    </dgm:pt>
    <dgm:pt modelId="{38A2F1B4-340C-DD42-A5AC-AAD99AE3E9DC}" type="sibTrans" cxnId="{6E3A5CCD-501B-1B41-9A3E-4F6DF13B643F}">
      <dgm:prSet/>
      <dgm:spPr/>
      <dgm:t>
        <a:bodyPr/>
        <a:lstStyle/>
        <a:p>
          <a:endParaRPr lang="fr-FR"/>
        </a:p>
      </dgm:t>
    </dgm:pt>
    <dgm:pt modelId="{1F9EBB5C-769E-544A-BE35-E8C1B1D393BA}" type="pres">
      <dgm:prSet presAssocID="{69119CB4-3F5F-7047-921D-4632C8B625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31705C5C-62C7-7642-8988-85189C5E0F00}" type="pres">
      <dgm:prSet presAssocID="{5062A075-59EB-BA46-ACE8-2E54B4C6D5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A75FEA64-44C4-7C40-A861-D23E6CD96EEA}" type="pres">
      <dgm:prSet presAssocID="{5062A075-59EB-BA46-ACE8-2E54B4C6D5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59DD4F-A5E7-A942-9EF6-0C02CC81DEC0}" type="pres">
      <dgm:prSet presAssocID="{FA395EA0-AFB7-2D48-83B2-A1FF1B2284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BFE8EB29-3C05-844D-AFD8-0DC6A75B4363}" type="pres">
      <dgm:prSet presAssocID="{FA395EA0-AFB7-2D48-83B2-A1FF1B2284F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15AD36-94ED-D247-AD7C-348D801ED9DC}" srcId="{5062A075-59EB-BA46-ACE8-2E54B4C6D521}" destId="{5C08AB58-F791-304D-AB0D-7910AAE725CB}" srcOrd="0" destOrd="0" parTransId="{8BC7CD88-F6A2-1445-84E0-88833874E084}" sibTransId="{813A69CE-B4DC-AA43-838D-9FFB232DB3FC}"/>
    <dgm:cxn modelId="{6E3A5CCD-501B-1B41-9A3E-4F6DF13B643F}" srcId="{FA395EA0-AFB7-2D48-83B2-A1FF1B2284F1}" destId="{30B44EDD-3995-0D4A-A1E1-9E33E8FCF7AB}" srcOrd="0" destOrd="0" parTransId="{97A03D21-19E3-834A-9CA5-0D00BCED9EC8}" sibTransId="{38A2F1B4-340C-DD42-A5AC-AAD99AE3E9DC}"/>
    <dgm:cxn modelId="{B5B134DD-AD97-A54A-AE78-11090662BCCB}" srcId="{69119CB4-3F5F-7047-921D-4632C8B625B6}" destId="{5062A075-59EB-BA46-ACE8-2E54B4C6D521}" srcOrd="0" destOrd="0" parTransId="{60684132-7E67-524C-A6D3-FD3B4FC7AF13}" sibTransId="{2E36D012-056B-064E-AD65-2EF27CF3C81B}"/>
    <dgm:cxn modelId="{FCEA7AFA-EE42-BE44-9EE3-B889C47A37DD}" srcId="{69119CB4-3F5F-7047-921D-4632C8B625B6}" destId="{FA395EA0-AFB7-2D48-83B2-A1FF1B2284F1}" srcOrd="1" destOrd="0" parTransId="{B91559BF-FA8F-3040-A8C4-90E0AB70F82F}" sibTransId="{C17DE668-6C96-7142-9B57-DB8A0B5A34E5}"/>
    <dgm:cxn modelId="{9B4DF868-765B-9349-B54E-E92D8E345F32}" type="presOf" srcId="{5062A075-59EB-BA46-ACE8-2E54B4C6D521}" destId="{31705C5C-62C7-7642-8988-85189C5E0F00}" srcOrd="0" destOrd="0" presId="urn:microsoft.com/office/officeart/2005/8/layout/vList2"/>
    <dgm:cxn modelId="{C71ED208-7C8C-124C-850A-072341C7706C}" type="presOf" srcId="{5C08AB58-F791-304D-AB0D-7910AAE725CB}" destId="{A75FEA64-44C4-7C40-A861-D23E6CD96EEA}" srcOrd="0" destOrd="0" presId="urn:microsoft.com/office/officeart/2005/8/layout/vList2"/>
    <dgm:cxn modelId="{F25B5ABB-5139-0940-8EE5-092CC8FF9A02}" type="presOf" srcId="{FA395EA0-AFB7-2D48-83B2-A1FF1B2284F1}" destId="{4759DD4F-A5E7-A942-9EF6-0C02CC81DEC0}" srcOrd="0" destOrd="0" presId="urn:microsoft.com/office/officeart/2005/8/layout/vList2"/>
    <dgm:cxn modelId="{640AA583-8EF0-104D-A85C-918425DF9581}" type="presOf" srcId="{30B44EDD-3995-0D4A-A1E1-9E33E8FCF7AB}" destId="{BFE8EB29-3C05-844D-AFD8-0DC6A75B4363}" srcOrd="0" destOrd="0" presId="urn:microsoft.com/office/officeart/2005/8/layout/vList2"/>
    <dgm:cxn modelId="{DF040E3D-66AD-9B44-A0CF-76D5B3214414}" type="presOf" srcId="{69119CB4-3F5F-7047-921D-4632C8B625B6}" destId="{1F9EBB5C-769E-544A-BE35-E8C1B1D393BA}" srcOrd="0" destOrd="0" presId="urn:microsoft.com/office/officeart/2005/8/layout/vList2"/>
    <dgm:cxn modelId="{1CFAD875-130F-7746-BAEA-5347C4893188}" type="presParOf" srcId="{1F9EBB5C-769E-544A-BE35-E8C1B1D393BA}" destId="{31705C5C-62C7-7642-8988-85189C5E0F00}" srcOrd="0" destOrd="0" presId="urn:microsoft.com/office/officeart/2005/8/layout/vList2"/>
    <dgm:cxn modelId="{C66FED49-24A6-5D44-B4EF-44AFBDCB01DE}" type="presParOf" srcId="{1F9EBB5C-769E-544A-BE35-E8C1B1D393BA}" destId="{A75FEA64-44C4-7C40-A861-D23E6CD96EEA}" srcOrd="1" destOrd="0" presId="urn:microsoft.com/office/officeart/2005/8/layout/vList2"/>
    <dgm:cxn modelId="{E1D1E5C7-08EE-3C46-8243-3BE6B4A9EDD2}" type="presParOf" srcId="{1F9EBB5C-769E-544A-BE35-E8C1B1D393BA}" destId="{4759DD4F-A5E7-A942-9EF6-0C02CC81DEC0}" srcOrd="2" destOrd="0" presId="urn:microsoft.com/office/officeart/2005/8/layout/vList2"/>
    <dgm:cxn modelId="{E6E9DA5D-11FC-6648-B607-46288774EA43}" type="presParOf" srcId="{1F9EBB5C-769E-544A-BE35-E8C1B1D393BA}" destId="{BFE8EB29-3C05-844D-AFD8-0DC6A75B43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62DF1-CBE0-564B-9F68-F2D6BC149D3B}" type="doc">
      <dgm:prSet loTypeId="urn:microsoft.com/office/officeart/2005/8/layout/vList2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"/>
        </a:p>
      </dgm:t>
    </dgm:pt>
    <dgm:pt modelId="{B65EF113-71B7-7547-AB26-D75745EAF142}">
      <dgm:prSet/>
      <dgm:spPr/>
      <dgm:t>
        <a:bodyPr/>
        <a:lstStyle/>
        <a:p>
          <a:pPr rtl="0"/>
          <a:r>
            <a:rPr lang="fr-FR" b="0" i="0" dirty="0" smtClean="0"/>
            <a:t>Utilisateurs finaux (</a:t>
          </a:r>
          <a:r>
            <a:rPr lang="fr-FR" b="0" i="1" dirty="0" smtClean="0"/>
            <a:t>End </a:t>
          </a:r>
          <a:r>
            <a:rPr lang="fr-FR" b="0" i="1" dirty="0" err="1" smtClean="0"/>
            <a:t>users</a:t>
          </a:r>
          <a:r>
            <a:rPr lang="fr-FR" b="0" i="0" dirty="0" smtClean="0"/>
            <a:t>)</a:t>
          </a:r>
          <a:endParaRPr lang="fr-FR" dirty="0"/>
        </a:p>
      </dgm:t>
    </dgm:pt>
    <dgm:pt modelId="{1AFA7874-8972-2E46-B9EC-DDA7036B1E93}" type="parTrans" cxnId="{A7BB25B7-B2BC-7742-9F15-CD582C6985B4}">
      <dgm:prSet/>
      <dgm:spPr/>
      <dgm:t>
        <a:bodyPr/>
        <a:lstStyle/>
        <a:p>
          <a:endParaRPr lang="en"/>
        </a:p>
      </dgm:t>
    </dgm:pt>
    <dgm:pt modelId="{6F242AFF-D856-554D-BAC8-EBF55CD88E31}" type="sibTrans" cxnId="{A7BB25B7-B2BC-7742-9F15-CD582C6985B4}">
      <dgm:prSet/>
      <dgm:spPr/>
      <dgm:t>
        <a:bodyPr/>
        <a:lstStyle/>
        <a:p>
          <a:endParaRPr lang="en"/>
        </a:p>
      </dgm:t>
    </dgm:pt>
    <dgm:pt modelId="{5591D0EC-B61A-9E4A-AFC0-0FC877A6B3BD}">
      <dgm:prSet/>
      <dgm:spPr/>
      <dgm:t>
        <a:bodyPr/>
        <a:lstStyle/>
        <a:p>
          <a:pPr rtl="0"/>
          <a:r>
            <a:rPr lang="fr-FR" dirty="0" smtClean="0"/>
            <a:t>Les formateur et les enseignants</a:t>
          </a:r>
          <a:endParaRPr lang="fr-FR" dirty="0"/>
        </a:p>
      </dgm:t>
    </dgm:pt>
    <dgm:pt modelId="{83D786DC-D175-8A46-9FB3-33263F1AD4DB}" type="parTrans" cxnId="{D579FF4B-C890-8A45-AA34-9E99384E38D4}">
      <dgm:prSet/>
      <dgm:spPr/>
      <dgm:t>
        <a:bodyPr/>
        <a:lstStyle/>
        <a:p>
          <a:endParaRPr lang="fr-FR"/>
        </a:p>
      </dgm:t>
    </dgm:pt>
    <dgm:pt modelId="{D2C544AB-12DC-C548-9134-E61DA1432363}" type="sibTrans" cxnId="{D579FF4B-C890-8A45-AA34-9E99384E38D4}">
      <dgm:prSet/>
      <dgm:spPr/>
      <dgm:t>
        <a:bodyPr/>
        <a:lstStyle/>
        <a:p>
          <a:endParaRPr lang="fr-FR"/>
        </a:p>
      </dgm:t>
    </dgm:pt>
    <dgm:pt modelId="{60CA7C5C-455C-7648-9F85-1B5B3063CFD3}">
      <dgm:prSet/>
      <dgm:spPr/>
      <dgm:t>
        <a:bodyPr/>
        <a:lstStyle/>
        <a:p>
          <a:pPr rtl="0"/>
          <a:r>
            <a:rPr lang="fr-FR" dirty="0" smtClean="0"/>
            <a:t>Utilisateurs des LG</a:t>
          </a:r>
          <a:endParaRPr lang="fr-FR" dirty="0"/>
        </a:p>
      </dgm:t>
    </dgm:pt>
    <dgm:pt modelId="{587B08EC-C7C8-AB4B-B6BD-CD0AEB62B1B2}" type="parTrans" cxnId="{A8167E56-6887-124B-A94A-8B87D1BBF346}">
      <dgm:prSet/>
      <dgm:spPr/>
      <dgm:t>
        <a:bodyPr/>
        <a:lstStyle/>
        <a:p>
          <a:endParaRPr lang="fr-FR"/>
        </a:p>
      </dgm:t>
    </dgm:pt>
    <dgm:pt modelId="{EB447281-C65A-474A-9670-ABC5E93D6F0B}" type="sibTrans" cxnId="{A8167E56-6887-124B-A94A-8B87D1BBF346}">
      <dgm:prSet/>
      <dgm:spPr/>
      <dgm:t>
        <a:bodyPr/>
        <a:lstStyle/>
        <a:p>
          <a:endParaRPr lang="fr-FR"/>
        </a:p>
      </dgm:t>
    </dgm:pt>
    <dgm:pt modelId="{B6734C81-BBBB-6446-897E-2E30EB5C6E86}">
      <dgm:prSet/>
      <dgm:spPr/>
      <dgm:t>
        <a:bodyPr/>
        <a:lstStyle/>
        <a:p>
          <a:pPr rtl="0"/>
          <a:r>
            <a:rPr lang="fr-FR" dirty="0" smtClean="0"/>
            <a:t>Les apprenants</a:t>
          </a:r>
          <a:endParaRPr lang="fr-FR" dirty="0"/>
        </a:p>
      </dgm:t>
    </dgm:pt>
    <dgm:pt modelId="{C9801CE0-3520-8845-AB7D-EF94AB0840A5}" type="parTrans" cxnId="{7E6A5B8B-BDA3-8D48-B235-2DDEE793634E}">
      <dgm:prSet/>
      <dgm:spPr/>
      <dgm:t>
        <a:bodyPr/>
        <a:lstStyle/>
        <a:p>
          <a:endParaRPr lang="fr-FR"/>
        </a:p>
      </dgm:t>
    </dgm:pt>
    <dgm:pt modelId="{63B48BDF-C83F-8247-90BB-3F6E9186D43A}" type="sibTrans" cxnId="{7E6A5B8B-BDA3-8D48-B235-2DDEE793634E}">
      <dgm:prSet/>
      <dgm:spPr/>
      <dgm:t>
        <a:bodyPr/>
        <a:lstStyle/>
        <a:p>
          <a:endParaRPr lang="fr-FR"/>
        </a:p>
      </dgm:t>
    </dgm:pt>
    <dgm:pt modelId="{6A77D484-F7EA-F34C-A2F7-C741E346DBB7}">
      <dgm:prSet/>
      <dgm:spPr/>
      <dgm:t>
        <a:bodyPr/>
        <a:lstStyle/>
        <a:p>
          <a:pPr rtl="0"/>
          <a:r>
            <a:rPr lang="fr-FR" b="0" i="0" dirty="0" smtClean="0"/>
            <a:t>Phase de </a:t>
          </a:r>
          <a:r>
            <a:rPr lang="fr-FR" b="0" i="0" dirty="0" err="1" smtClean="0"/>
            <a:t>co</a:t>
          </a:r>
          <a:r>
            <a:rPr lang="fr-FR" b="0" i="0" dirty="0" smtClean="0"/>
            <a:t>-conception (</a:t>
          </a:r>
          <a:r>
            <a:rPr lang="fr-FR" b="0" i="1" dirty="0" smtClean="0"/>
            <a:t>Design stage</a:t>
          </a:r>
          <a:r>
            <a:rPr lang="fr-FR" b="0" i="0" dirty="0" smtClean="0"/>
            <a:t>)</a:t>
          </a:r>
          <a:endParaRPr lang="fr-FR" dirty="0"/>
        </a:p>
      </dgm:t>
    </dgm:pt>
    <dgm:pt modelId="{2B987566-0AF7-6348-B989-D98FFDF04215}" type="parTrans" cxnId="{73DC8F1B-7FE8-F141-B191-8E70D4D1B499}">
      <dgm:prSet/>
      <dgm:spPr/>
      <dgm:t>
        <a:bodyPr/>
        <a:lstStyle/>
        <a:p>
          <a:endParaRPr lang="fr-FR"/>
        </a:p>
      </dgm:t>
    </dgm:pt>
    <dgm:pt modelId="{6E33EB8C-108E-D64B-AEB5-024EC34A5EA0}" type="sibTrans" cxnId="{73DC8F1B-7FE8-F141-B191-8E70D4D1B499}">
      <dgm:prSet/>
      <dgm:spPr/>
      <dgm:t>
        <a:bodyPr/>
        <a:lstStyle/>
        <a:p>
          <a:endParaRPr lang="fr-FR"/>
        </a:p>
      </dgm:t>
    </dgm:pt>
    <dgm:pt modelId="{C60888F4-FA56-7246-A77C-D297A2441460}">
      <dgm:prSet/>
      <dgm:spPr/>
      <dgm:t>
        <a:bodyPr/>
        <a:lstStyle/>
        <a:p>
          <a:pPr rtl="0"/>
          <a:r>
            <a:rPr lang="fr-FR" dirty="0" smtClean="0"/>
            <a:t>Co-construction</a:t>
          </a:r>
          <a:endParaRPr lang="fr-FR" dirty="0"/>
        </a:p>
      </dgm:t>
    </dgm:pt>
    <dgm:pt modelId="{B9FBE7B6-1FFC-AB4D-A3CB-2988FCBC0431}" type="parTrans" cxnId="{69FD9DE5-D75A-4041-B9AE-FD9A5DF3C666}">
      <dgm:prSet/>
      <dgm:spPr/>
      <dgm:t>
        <a:bodyPr/>
        <a:lstStyle/>
        <a:p>
          <a:endParaRPr lang="fr-FR"/>
        </a:p>
      </dgm:t>
    </dgm:pt>
    <dgm:pt modelId="{86C88521-2FA9-DB4C-85BE-92A756C86F05}" type="sibTrans" cxnId="{69FD9DE5-D75A-4041-B9AE-FD9A5DF3C666}">
      <dgm:prSet/>
      <dgm:spPr/>
      <dgm:t>
        <a:bodyPr/>
        <a:lstStyle/>
        <a:p>
          <a:endParaRPr lang="fr-FR"/>
        </a:p>
      </dgm:t>
    </dgm:pt>
    <dgm:pt modelId="{0D33CD2B-8204-1842-AFD8-22CB1EC84100}">
      <dgm:prSet/>
      <dgm:spPr/>
      <dgm:t>
        <a:bodyPr/>
        <a:lstStyle/>
        <a:p>
          <a:pPr rtl="0"/>
          <a:r>
            <a:rPr lang="fr-FR" b="0" i="0" dirty="0" smtClean="0"/>
            <a:t>Phase d’usage (</a:t>
          </a:r>
          <a:r>
            <a:rPr lang="fr-FR" b="0" i="1" dirty="0" smtClean="0"/>
            <a:t>Use stage</a:t>
          </a:r>
          <a:r>
            <a:rPr lang="fr-FR" b="0" i="0" dirty="0" smtClean="0"/>
            <a:t>)</a:t>
          </a:r>
          <a:endParaRPr lang="fr-FR" dirty="0"/>
        </a:p>
      </dgm:t>
    </dgm:pt>
    <dgm:pt modelId="{686ED239-A9FA-5F4C-BEF2-B02C1204C11B}" type="parTrans" cxnId="{C5344BFC-1B68-744F-93A3-8E7DDBEB2151}">
      <dgm:prSet/>
      <dgm:spPr/>
      <dgm:t>
        <a:bodyPr/>
        <a:lstStyle/>
        <a:p>
          <a:endParaRPr lang="fr-FR"/>
        </a:p>
      </dgm:t>
    </dgm:pt>
    <dgm:pt modelId="{3D55A119-DE09-2B4C-9441-6AA3BFAB740E}" type="sibTrans" cxnId="{C5344BFC-1B68-744F-93A3-8E7DDBEB2151}">
      <dgm:prSet/>
      <dgm:spPr/>
      <dgm:t>
        <a:bodyPr/>
        <a:lstStyle/>
        <a:p>
          <a:endParaRPr lang="fr-FR"/>
        </a:p>
      </dgm:t>
    </dgm:pt>
    <dgm:pt modelId="{45055D6E-2C17-5645-B03D-E207207BAF32}">
      <dgm:prSet/>
      <dgm:spPr/>
      <dgm:t>
        <a:bodyPr/>
        <a:lstStyle/>
        <a:p>
          <a:pPr rtl="0"/>
          <a:r>
            <a:rPr lang="fr-FR" dirty="0" smtClean="0"/>
            <a:t>Évaluation, réingénierie</a:t>
          </a:r>
          <a:endParaRPr lang="fr-FR" dirty="0"/>
        </a:p>
      </dgm:t>
    </dgm:pt>
    <dgm:pt modelId="{A0F564B9-35B4-9842-A7F6-76A6B0E4A1FC}" type="parTrans" cxnId="{D90B08F0-6477-D947-9424-9E3C9A73B447}">
      <dgm:prSet/>
      <dgm:spPr/>
      <dgm:t>
        <a:bodyPr/>
        <a:lstStyle/>
        <a:p>
          <a:endParaRPr lang="fr-FR"/>
        </a:p>
      </dgm:t>
    </dgm:pt>
    <dgm:pt modelId="{8C0D703D-967C-9B45-A4E0-8A0D938F3627}" type="sibTrans" cxnId="{D90B08F0-6477-D947-9424-9E3C9A73B447}">
      <dgm:prSet/>
      <dgm:spPr/>
      <dgm:t>
        <a:bodyPr/>
        <a:lstStyle/>
        <a:p>
          <a:endParaRPr lang="fr-FR"/>
        </a:p>
      </dgm:t>
    </dgm:pt>
    <dgm:pt modelId="{CAEBF88D-09B3-8B4E-94C2-F3A2B6AEF0BD}" type="pres">
      <dgm:prSet presAssocID="{59762DF1-CBE0-564B-9F68-F2D6BC149D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44FD85B3-D5FF-4E4F-B67A-DDA2E4236ACD}" type="pres">
      <dgm:prSet presAssocID="{B65EF113-71B7-7547-AB26-D75745EAF14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57C62A05-8109-5440-8A52-F47BBC4A7324}" type="pres">
      <dgm:prSet presAssocID="{B65EF113-71B7-7547-AB26-D75745EAF14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B89F96CC-D16D-3447-A009-7AF3EA6B1212}" type="pres">
      <dgm:prSet presAssocID="{60CA7C5C-455C-7648-9F85-1B5B3063CF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FD22F8-3362-5549-9C91-80A52BE08A32}" type="pres">
      <dgm:prSet presAssocID="{60CA7C5C-455C-7648-9F85-1B5B3063CFD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D56A5D-298F-C44E-854F-1E6C493503C6}" type="pres">
      <dgm:prSet presAssocID="{6A77D484-F7EA-F34C-A2F7-C741E346DBB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24C40E-DD9E-6C4C-BFD2-27937060742C}" type="pres">
      <dgm:prSet presAssocID="{6A77D484-F7EA-F34C-A2F7-C741E346DBB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A7F199-1358-794A-8165-0655D58646D2}" type="pres">
      <dgm:prSet presAssocID="{0D33CD2B-8204-1842-AFD8-22CB1EC841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3AAA47-C0F3-3E49-B272-C7469F9BC3B7}" type="pres">
      <dgm:prSet presAssocID="{0D33CD2B-8204-1842-AFD8-22CB1EC84100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FD9DE5-D75A-4041-B9AE-FD9A5DF3C666}" srcId="{6A77D484-F7EA-F34C-A2F7-C741E346DBB7}" destId="{C60888F4-FA56-7246-A77C-D297A2441460}" srcOrd="0" destOrd="0" parTransId="{B9FBE7B6-1FFC-AB4D-A3CB-2988FCBC0431}" sibTransId="{86C88521-2FA9-DB4C-85BE-92A756C86F05}"/>
    <dgm:cxn modelId="{73DC8F1B-7FE8-F141-B191-8E70D4D1B499}" srcId="{59762DF1-CBE0-564B-9F68-F2D6BC149D3B}" destId="{6A77D484-F7EA-F34C-A2F7-C741E346DBB7}" srcOrd="2" destOrd="0" parTransId="{2B987566-0AF7-6348-B989-D98FFDF04215}" sibTransId="{6E33EB8C-108E-D64B-AEB5-024EC34A5EA0}"/>
    <dgm:cxn modelId="{D4A14016-A378-E94F-8800-1ACE320E96DA}" type="presOf" srcId="{60CA7C5C-455C-7648-9F85-1B5B3063CFD3}" destId="{B89F96CC-D16D-3447-A009-7AF3EA6B1212}" srcOrd="0" destOrd="0" presId="urn:microsoft.com/office/officeart/2005/8/layout/vList2"/>
    <dgm:cxn modelId="{B0747D25-2D62-6548-A308-A71509CFAED7}" type="presOf" srcId="{59762DF1-CBE0-564B-9F68-F2D6BC149D3B}" destId="{CAEBF88D-09B3-8B4E-94C2-F3A2B6AEF0BD}" srcOrd="0" destOrd="0" presId="urn:microsoft.com/office/officeart/2005/8/layout/vList2"/>
    <dgm:cxn modelId="{A359AF14-AB54-C54F-9FD2-46677D6CCC05}" type="presOf" srcId="{6A77D484-F7EA-F34C-A2F7-C741E346DBB7}" destId="{BCD56A5D-298F-C44E-854F-1E6C493503C6}" srcOrd="0" destOrd="0" presId="urn:microsoft.com/office/officeart/2005/8/layout/vList2"/>
    <dgm:cxn modelId="{7E6A5B8B-BDA3-8D48-B235-2DDEE793634E}" srcId="{60CA7C5C-455C-7648-9F85-1B5B3063CFD3}" destId="{B6734C81-BBBB-6446-897E-2E30EB5C6E86}" srcOrd="0" destOrd="0" parTransId="{C9801CE0-3520-8845-AB7D-EF94AB0840A5}" sibTransId="{63B48BDF-C83F-8247-90BB-3F6E9186D43A}"/>
    <dgm:cxn modelId="{0B7F04D3-D480-E743-9243-1489702ABC34}" type="presOf" srcId="{B65EF113-71B7-7547-AB26-D75745EAF142}" destId="{44FD85B3-D5FF-4E4F-B67A-DDA2E4236ACD}" srcOrd="0" destOrd="0" presId="urn:microsoft.com/office/officeart/2005/8/layout/vList2"/>
    <dgm:cxn modelId="{D579FF4B-C890-8A45-AA34-9E99384E38D4}" srcId="{B65EF113-71B7-7547-AB26-D75745EAF142}" destId="{5591D0EC-B61A-9E4A-AFC0-0FC877A6B3BD}" srcOrd="0" destOrd="0" parTransId="{83D786DC-D175-8A46-9FB3-33263F1AD4DB}" sibTransId="{D2C544AB-12DC-C548-9134-E61DA1432363}"/>
    <dgm:cxn modelId="{C5344BFC-1B68-744F-93A3-8E7DDBEB2151}" srcId="{59762DF1-CBE0-564B-9F68-F2D6BC149D3B}" destId="{0D33CD2B-8204-1842-AFD8-22CB1EC84100}" srcOrd="3" destOrd="0" parTransId="{686ED239-A9FA-5F4C-BEF2-B02C1204C11B}" sibTransId="{3D55A119-DE09-2B4C-9441-6AA3BFAB740E}"/>
    <dgm:cxn modelId="{2700C2A6-0BF2-194C-8A8A-8A82AEA3EB76}" type="presOf" srcId="{5591D0EC-B61A-9E4A-AFC0-0FC877A6B3BD}" destId="{57C62A05-8109-5440-8A52-F47BBC4A7324}" srcOrd="0" destOrd="0" presId="urn:microsoft.com/office/officeart/2005/8/layout/vList2"/>
    <dgm:cxn modelId="{3E843DF6-164F-2648-9BCE-63BAC0704145}" type="presOf" srcId="{45055D6E-2C17-5645-B03D-E207207BAF32}" destId="{B23AAA47-C0F3-3E49-B272-C7469F9BC3B7}" srcOrd="0" destOrd="0" presId="urn:microsoft.com/office/officeart/2005/8/layout/vList2"/>
    <dgm:cxn modelId="{520E33DE-68AE-8346-899F-9665577034A1}" type="presOf" srcId="{B6734C81-BBBB-6446-897E-2E30EB5C6E86}" destId="{02FD22F8-3362-5549-9C91-80A52BE08A32}" srcOrd="0" destOrd="0" presId="urn:microsoft.com/office/officeart/2005/8/layout/vList2"/>
    <dgm:cxn modelId="{ABCC8B87-7E9F-5C48-9E46-9599707DAA26}" type="presOf" srcId="{C60888F4-FA56-7246-A77C-D297A2441460}" destId="{9524C40E-DD9E-6C4C-BFD2-27937060742C}" srcOrd="0" destOrd="0" presId="urn:microsoft.com/office/officeart/2005/8/layout/vList2"/>
    <dgm:cxn modelId="{D90B08F0-6477-D947-9424-9E3C9A73B447}" srcId="{0D33CD2B-8204-1842-AFD8-22CB1EC84100}" destId="{45055D6E-2C17-5645-B03D-E207207BAF32}" srcOrd="0" destOrd="0" parTransId="{A0F564B9-35B4-9842-A7F6-76A6B0E4A1FC}" sibTransId="{8C0D703D-967C-9B45-A4E0-8A0D938F3627}"/>
    <dgm:cxn modelId="{A7BB25B7-B2BC-7742-9F15-CD582C6985B4}" srcId="{59762DF1-CBE0-564B-9F68-F2D6BC149D3B}" destId="{B65EF113-71B7-7547-AB26-D75745EAF142}" srcOrd="0" destOrd="0" parTransId="{1AFA7874-8972-2E46-B9EC-DDA7036B1E93}" sibTransId="{6F242AFF-D856-554D-BAC8-EBF55CD88E31}"/>
    <dgm:cxn modelId="{7BD33CFE-BF03-9D4C-9534-C72237E2CA7B}" type="presOf" srcId="{0D33CD2B-8204-1842-AFD8-22CB1EC84100}" destId="{CDA7F199-1358-794A-8165-0655D58646D2}" srcOrd="0" destOrd="0" presId="urn:microsoft.com/office/officeart/2005/8/layout/vList2"/>
    <dgm:cxn modelId="{A8167E56-6887-124B-A94A-8B87D1BBF346}" srcId="{59762DF1-CBE0-564B-9F68-F2D6BC149D3B}" destId="{60CA7C5C-455C-7648-9F85-1B5B3063CFD3}" srcOrd="1" destOrd="0" parTransId="{587B08EC-C7C8-AB4B-B6BD-CD0AEB62B1B2}" sibTransId="{EB447281-C65A-474A-9670-ABC5E93D6F0B}"/>
    <dgm:cxn modelId="{4551C585-397C-4F4F-B520-71926E014D5C}" type="presParOf" srcId="{CAEBF88D-09B3-8B4E-94C2-F3A2B6AEF0BD}" destId="{44FD85B3-D5FF-4E4F-B67A-DDA2E4236ACD}" srcOrd="0" destOrd="0" presId="urn:microsoft.com/office/officeart/2005/8/layout/vList2"/>
    <dgm:cxn modelId="{4CE46D54-099C-6C45-BD9B-E6EBD8388213}" type="presParOf" srcId="{CAEBF88D-09B3-8B4E-94C2-F3A2B6AEF0BD}" destId="{57C62A05-8109-5440-8A52-F47BBC4A7324}" srcOrd="1" destOrd="0" presId="urn:microsoft.com/office/officeart/2005/8/layout/vList2"/>
    <dgm:cxn modelId="{6AD66B46-CD11-E247-BD73-6FD150B73022}" type="presParOf" srcId="{CAEBF88D-09B3-8B4E-94C2-F3A2B6AEF0BD}" destId="{B89F96CC-D16D-3447-A009-7AF3EA6B1212}" srcOrd="2" destOrd="0" presId="urn:microsoft.com/office/officeart/2005/8/layout/vList2"/>
    <dgm:cxn modelId="{EF6766E8-3CEA-7649-BEA2-4F8D2DAB175A}" type="presParOf" srcId="{CAEBF88D-09B3-8B4E-94C2-F3A2B6AEF0BD}" destId="{02FD22F8-3362-5549-9C91-80A52BE08A32}" srcOrd="3" destOrd="0" presId="urn:microsoft.com/office/officeart/2005/8/layout/vList2"/>
    <dgm:cxn modelId="{DA981072-CF92-B94D-84D2-621262F288CC}" type="presParOf" srcId="{CAEBF88D-09B3-8B4E-94C2-F3A2B6AEF0BD}" destId="{BCD56A5D-298F-C44E-854F-1E6C493503C6}" srcOrd="4" destOrd="0" presId="urn:microsoft.com/office/officeart/2005/8/layout/vList2"/>
    <dgm:cxn modelId="{4484B765-9244-774D-AD31-17BEE7B4D1AD}" type="presParOf" srcId="{CAEBF88D-09B3-8B4E-94C2-F3A2B6AEF0BD}" destId="{9524C40E-DD9E-6C4C-BFD2-27937060742C}" srcOrd="5" destOrd="0" presId="urn:microsoft.com/office/officeart/2005/8/layout/vList2"/>
    <dgm:cxn modelId="{4D376B7B-4206-7C41-80E1-144AEA05D493}" type="presParOf" srcId="{CAEBF88D-09B3-8B4E-94C2-F3A2B6AEF0BD}" destId="{CDA7F199-1358-794A-8165-0655D58646D2}" srcOrd="6" destOrd="0" presId="urn:microsoft.com/office/officeart/2005/8/layout/vList2"/>
    <dgm:cxn modelId="{AF2134B9-77BC-2A4B-ACD7-E8D4BB426E6B}" type="presParOf" srcId="{CAEBF88D-09B3-8B4E-94C2-F3A2B6AEF0BD}" destId="{B23AAA47-C0F3-3E49-B272-C7469F9BC3B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7D3891-2B5F-1E48-9AD4-86214266A1E5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"/>
        </a:p>
      </dgm:t>
    </dgm:pt>
    <dgm:pt modelId="{0D29A40A-ABC0-174D-A7D3-5B1B871ED8F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FR" dirty="0" smtClean="0"/>
            <a:t>Phase d’usage</a:t>
          </a:r>
        </a:p>
      </dgm:t>
    </dgm:pt>
    <dgm:pt modelId="{2A0DC78A-447B-8447-B67D-0DEF8764CC22}" type="parTrans" cxnId="{877ACFB6-80D1-064E-8737-DC382B0BD5C5}">
      <dgm:prSet/>
      <dgm:spPr/>
      <dgm:t>
        <a:bodyPr/>
        <a:lstStyle/>
        <a:p>
          <a:endParaRPr lang="en"/>
        </a:p>
      </dgm:t>
    </dgm:pt>
    <dgm:pt modelId="{F2F63E9A-B060-5D42-9E46-D0DCE342379E}" type="sibTrans" cxnId="{877ACFB6-80D1-064E-8737-DC382B0BD5C5}">
      <dgm:prSet/>
      <dgm:spPr/>
      <dgm:t>
        <a:bodyPr/>
        <a:lstStyle/>
        <a:p>
          <a:endParaRPr lang="en"/>
        </a:p>
      </dgm:t>
    </dgm:pt>
    <dgm:pt modelId="{B0A3922A-3235-D04C-B7C2-CA135AF8805E}">
      <dgm:prSet/>
      <dgm:spPr/>
      <dgm:t>
        <a:bodyPr/>
        <a:lstStyle/>
        <a:p>
          <a:pPr rtl="0"/>
          <a:r>
            <a:rPr lang="fr-FR" dirty="0" smtClean="0"/>
            <a:t>Besoin de réingénierie [Marne, 2014]</a:t>
          </a:r>
          <a:endParaRPr lang="fr-FR" dirty="0"/>
        </a:p>
      </dgm:t>
    </dgm:pt>
    <dgm:pt modelId="{B38E8F2E-AED9-694C-981F-DE2BA33BA0A5}" type="parTrans" cxnId="{49923742-9BAD-5F4E-ACFE-A1AEF5921C17}">
      <dgm:prSet/>
      <dgm:spPr/>
      <dgm:t>
        <a:bodyPr/>
        <a:lstStyle/>
        <a:p>
          <a:endParaRPr lang="en"/>
        </a:p>
      </dgm:t>
    </dgm:pt>
    <dgm:pt modelId="{9E7A9D31-77F8-4146-95A4-A57B22B5A3F0}" type="sibTrans" cxnId="{49923742-9BAD-5F4E-ACFE-A1AEF5921C17}">
      <dgm:prSet/>
      <dgm:spPr/>
      <dgm:t>
        <a:bodyPr/>
        <a:lstStyle/>
        <a:p>
          <a:endParaRPr lang="en"/>
        </a:p>
      </dgm:t>
    </dgm:pt>
    <dgm:pt modelId="{B87C27DD-15CF-AB40-A66E-212D79EA114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FR" dirty="0" smtClean="0"/>
            <a:t>Visualisation pour les enseignants</a:t>
          </a:r>
          <a:endParaRPr lang="fr-FR" dirty="0"/>
        </a:p>
      </dgm:t>
    </dgm:pt>
    <dgm:pt modelId="{C0342A78-907A-2347-952E-86394BAE5309}" type="parTrans" cxnId="{5C97B8D6-7577-D74D-8439-9631248F146B}">
      <dgm:prSet/>
      <dgm:spPr/>
      <dgm:t>
        <a:bodyPr/>
        <a:lstStyle/>
        <a:p>
          <a:endParaRPr lang="en"/>
        </a:p>
      </dgm:t>
    </dgm:pt>
    <dgm:pt modelId="{F60C0ECB-3CAC-EE42-A909-A5AAC48F4FE6}" type="sibTrans" cxnId="{5C97B8D6-7577-D74D-8439-9631248F146B}">
      <dgm:prSet/>
      <dgm:spPr/>
      <dgm:t>
        <a:bodyPr/>
        <a:lstStyle/>
        <a:p>
          <a:endParaRPr lang="en"/>
        </a:p>
      </dgm:t>
    </dgm:pt>
    <dgm:pt modelId="{7A13F735-02FD-8945-A7C6-8ADE5ADF746F}">
      <dgm:prSet/>
      <dgm:spPr/>
      <dgm:t>
        <a:bodyPr/>
        <a:lstStyle/>
        <a:p>
          <a:pPr rtl="0"/>
          <a:r>
            <a:rPr lang="fr-FR" dirty="0" smtClean="0"/>
            <a:t>Nécessité d’analyser les traces d’usage [Choquet et </a:t>
          </a:r>
          <a:r>
            <a:rPr lang="fr-FR" dirty="0" err="1" smtClean="0"/>
            <a:t>Iksal</a:t>
          </a:r>
          <a:r>
            <a:rPr lang="fr-FR" dirty="0" smtClean="0"/>
            <a:t>, 2007]</a:t>
          </a:r>
          <a:endParaRPr lang="fr-FR" dirty="0"/>
        </a:p>
      </dgm:t>
    </dgm:pt>
    <dgm:pt modelId="{9C47CEDB-5A45-2945-A6B3-773884D5E743}" type="parTrans" cxnId="{18F1F54E-391B-4945-B6D5-F1F77C392952}">
      <dgm:prSet/>
      <dgm:spPr/>
      <dgm:t>
        <a:bodyPr/>
        <a:lstStyle/>
        <a:p>
          <a:endParaRPr lang="en"/>
        </a:p>
      </dgm:t>
    </dgm:pt>
    <dgm:pt modelId="{91A6736E-97C6-564B-9F85-DD50AD200334}" type="sibTrans" cxnId="{18F1F54E-391B-4945-B6D5-F1F77C392952}">
      <dgm:prSet/>
      <dgm:spPr/>
      <dgm:t>
        <a:bodyPr/>
        <a:lstStyle/>
        <a:p>
          <a:endParaRPr lang="en"/>
        </a:p>
      </dgm:t>
    </dgm:pt>
    <dgm:pt modelId="{A48941F3-8976-3E44-B705-D163C6A6A80E}" type="pres">
      <dgm:prSet presAssocID="{EE7D3891-2B5F-1E48-9AD4-86214266A1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D10A1688-1328-3843-A3D6-B96686AF636B}" type="pres">
      <dgm:prSet presAssocID="{0D29A40A-ABC0-174D-A7D3-5B1B871ED8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0E802C1D-2BC0-054A-9DBA-888340CD0A01}" type="pres">
      <dgm:prSet presAssocID="{0D29A40A-ABC0-174D-A7D3-5B1B871ED8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833CC9DD-750E-5E4A-BFCC-FD543BA4EADB}" type="pres">
      <dgm:prSet presAssocID="{B87C27DD-15CF-AB40-A66E-212D79EA11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49923742-9BAD-5F4E-ACFE-A1AEF5921C17}" srcId="{0D29A40A-ABC0-174D-A7D3-5B1B871ED8F4}" destId="{B0A3922A-3235-D04C-B7C2-CA135AF8805E}" srcOrd="0" destOrd="0" parTransId="{B38E8F2E-AED9-694C-981F-DE2BA33BA0A5}" sibTransId="{9E7A9D31-77F8-4146-95A4-A57B22B5A3F0}"/>
    <dgm:cxn modelId="{E1D506F0-387F-1C4A-8E3E-0E8B6C8879A7}" type="presOf" srcId="{B0A3922A-3235-D04C-B7C2-CA135AF8805E}" destId="{0E802C1D-2BC0-054A-9DBA-888340CD0A01}" srcOrd="0" destOrd="0" presId="urn:microsoft.com/office/officeart/2005/8/layout/vList2"/>
    <dgm:cxn modelId="{5C91A4E8-A9BF-3840-ACB5-719EC520433B}" type="presOf" srcId="{EE7D3891-2B5F-1E48-9AD4-86214266A1E5}" destId="{A48941F3-8976-3E44-B705-D163C6A6A80E}" srcOrd="0" destOrd="0" presId="urn:microsoft.com/office/officeart/2005/8/layout/vList2"/>
    <dgm:cxn modelId="{5C97B8D6-7577-D74D-8439-9631248F146B}" srcId="{EE7D3891-2B5F-1E48-9AD4-86214266A1E5}" destId="{B87C27DD-15CF-AB40-A66E-212D79EA114A}" srcOrd="1" destOrd="0" parTransId="{C0342A78-907A-2347-952E-86394BAE5309}" sibTransId="{F60C0ECB-3CAC-EE42-A909-A5AAC48F4FE6}"/>
    <dgm:cxn modelId="{44DB5C15-24A2-A04F-9217-0D8E132C152B}" type="presOf" srcId="{7A13F735-02FD-8945-A7C6-8ADE5ADF746F}" destId="{0E802C1D-2BC0-054A-9DBA-888340CD0A01}" srcOrd="0" destOrd="1" presId="urn:microsoft.com/office/officeart/2005/8/layout/vList2"/>
    <dgm:cxn modelId="{49877CD4-5246-634E-9C24-A646663F1646}" type="presOf" srcId="{0D29A40A-ABC0-174D-A7D3-5B1B871ED8F4}" destId="{D10A1688-1328-3843-A3D6-B96686AF636B}" srcOrd="0" destOrd="0" presId="urn:microsoft.com/office/officeart/2005/8/layout/vList2"/>
    <dgm:cxn modelId="{18F1F54E-391B-4945-B6D5-F1F77C392952}" srcId="{0D29A40A-ABC0-174D-A7D3-5B1B871ED8F4}" destId="{7A13F735-02FD-8945-A7C6-8ADE5ADF746F}" srcOrd="1" destOrd="0" parTransId="{9C47CEDB-5A45-2945-A6B3-773884D5E743}" sibTransId="{91A6736E-97C6-564B-9F85-DD50AD200334}"/>
    <dgm:cxn modelId="{89EFF800-71E1-654B-A262-845399F16108}" type="presOf" srcId="{B87C27DD-15CF-AB40-A66E-212D79EA114A}" destId="{833CC9DD-750E-5E4A-BFCC-FD543BA4EADB}" srcOrd="0" destOrd="0" presId="urn:microsoft.com/office/officeart/2005/8/layout/vList2"/>
    <dgm:cxn modelId="{877ACFB6-80D1-064E-8737-DC382B0BD5C5}" srcId="{EE7D3891-2B5F-1E48-9AD4-86214266A1E5}" destId="{0D29A40A-ABC0-174D-A7D3-5B1B871ED8F4}" srcOrd="0" destOrd="0" parTransId="{2A0DC78A-447B-8447-B67D-0DEF8764CC22}" sibTransId="{F2F63E9A-B060-5D42-9E46-D0DCE342379E}"/>
    <dgm:cxn modelId="{6F30FE40-C6C3-B646-B7BB-CD9405FE8DA0}" type="presParOf" srcId="{A48941F3-8976-3E44-B705-D163C6A6A80E}" destId="{D10A1688-1328-3843-A3D6-B96686AF636B}" srcOrd="0" destOrd="0" presId="urn:microsoft.com/office/officeart/2005/8/layout/vList2"/>
    <dgm:cxn modelId="{B77E6386-9130-C041-B097-AA8E178368B8}" type="presParOf" srcId="{A48941F3-8976-3E44-B705-D163C6A6A80E}" destId="{0E802C1D-2BC0-054A-9DBA-888340CD0A01}" srcOrd="1" destOrd="0" presId="urn:microsoft.com/office/officeart/2005/8/layout/vList2"/>
    <dgm:cxn modelId="{A6869086-8ACC-BC49-A64C-960EC8092B9C}" type="presParOf" srcId="{A48941F3-8976-3E44-B705-D163C6A6A80E}" destId="{833CC9DD-750E-5E4A-BFCC-FD543BA4EA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9DA682-4A92-404F-B398-1E62C1911565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"/>
        </a:p>
      </dgm:t>
    </dgm:pt>
    <dgm:pt modelId="{FA91F2F1-5E27-0544-BFD4-C9BE4F96DE8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« Estimation du Bien-être en Entreprise », un LG intégré à un MOOC en mars 2016</a:t>
          </a:r>
          <a:endParaRPr lang="en" dirty="0"/>
        </a:p>
      </dgm:t>
    </dgm:pt>
    <dgm:pt modelId="{7167500B-989E-444D-A2A8-80CF65E49CEB}" type="parTrans" cxnId="{FA93B85E-9850-AF4E-9284-422A74CB601A}">
      <dgm:prSet/>
      <dgm:spPr/>
      <dgm:t>
        <a:bodyPr/>
        <a:lstStyle/>
        <a:p>
          <a:endParaRPr lang="en"/>
        </a:p>
      </dgm:t>
    </dgm:pt>
    <dgm:pt modelId="{537DFEAD-1862-694B-AA76-A659165BB645}" type="sibTrans" cxnId="{FA93B85E-9850-AF4E-9284-422A74CB601A}">
      <dgm:prSet/>
      <dgm:spPr/>
      <dgm:t>
        <a:bodyPr/>
        <a:lstStyle/>
        <a:p>
          <a:endParaRPr lang="en"/>
        </a:p>
      </dgm:t>
    </dgm:pt>
    <dgm:pt modelId="{8B230FFD-D034-6548-BD9D-D8AA612F5B6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mtClean="0"/>
            <a:t>Visualisation des parcours des apprenants</a:t>
          </a:r>
          <a:endParaRPr lang="fr-FR" dirty="0"/>
        </a:p>
      </dgm:t>
    </dgm:pt>
    <dgm:pt modelId="{7AEB3EC1-4F29-DB42-B206-11B3B8E426B2}" type="parTrans" cxnId="{99A3B22A-E60F-D244-9688-A35BC6B9927F}">
      <dgm:prSet/>
      <dgm:spPr/>
      <dgm:t>
        <a:bodyPr/>
        <a:lstStyle/>
        <a:p>
          <a:endParaRPr lang="en"/>
        </a:p>
      </dgm:t>
    </dgm:pt>
    <dgm:pt modelId="{C352A251-215B-074E-A638-5D0D82B1AE9F}" type="sibTrans" cxnId="{99A3B22A-E60F-D244-9688-A35BC6B9927F}">
      <dgm:prSet/>
      <dgm:spPr/>
      <dgm:t>
        <a:bodyPr/>
        <a:lstStyle/>
        <a:p>
          <a:endParaRPr lang="en"/>
        </a:p>
      </dgm:t>
    </dgm:pt>
    <dgm:pt modelId="{28165EB1-E340-3344-BB2B-5F74638E4E3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Détection des problèmes (séquences fréquemment source d’erreurs)</a:t>
          </a:r>
          <a:endParaRPr lang="fr-FR" dirty="0"/>
        </a:p>
      </dgm:t>
    </dgm:pt>
    <dgm:pt modelId="{580825D9-A80D-9A48-83B8-2DF0C64A8F4D}" type="parTrans" cxnId="{206054AF-2616-0D46-91E9-242AC9EC0A7F}">
      <dgm:prSet/>
      <dgm:spPr/>
      <dgm:t>
        <a:bodyPr/>
        <a:lstStyle/>
        <a:p>
          <a:endParaRPr lang="en"/>
        </a:p>
      </dgm:t>
    </dgm:pt>
    <dgm:pt modelId="{CDFC1A81-66AE-1D4D-B83B-FA7C29680D03}" type="sibTrans" cxnId="{206054AF-2616-0D46-91E9-242AC9EC0A7F}">
      <dgm:prSet/>
      <dgm:spPr/>
      <dgm:t>
        <a:bodyPr/>
        <a:lstStyle/>
        <a:p>
          <a:endParaRPr lang="en"/>
        </a:p>
      </dgm:t>
    </dgm:pt>
    <dgm:pt modelId="{7BB3F51D-5166-034B-A5D4-9CD2E258B896}" type="pres">
      <dgm:prSet presAssocID="{859DA682-4A92-404F-B398-1E62C1911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32FE2945-A5B9-3547-8B4D-9CDF6D50F2A8}" type="pres">
      <dgm:prSet presAssocID="{FA91F2F1-5E27-0544-BFD4-C9BE4F96DE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F2746B9D-03D7-5F43-A39C-B7F48B9EBBCD}" type="pres">
      <dgm:prSet presAssocID="{537DFEAD-1862-694B-AA76-A659165BB645}" presName="spacer" presStyleCnt="0"/>
      <dgm:spPr/>
      <dgm:t>
        <a:bodyPr/>
        <a:lstStyle/>
        <a:p>
          <a:endParaRPr lang="en"/>
        </a:p>
      </dgm:t>
    </dgm:pt>
    <dgm:pt modelId="{EA0A8A0F-B93B-CC41-8483-276E64A4D080}" type="pres">
      <dgm:prSet presAssocID="{8B230FFD-D034-6548-BD9D-D8AA612F5B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72D7C8D2-798E-8543-8D97-0068B3D69869}" type="pres">
      <dgm:prSet presAssocID="{C352A251-215B-074E-A638-5D0D82B1AE9F}" presName="spacer" presStyleCnt="0"/>
      <dgm:spPr/>
      <dgm:t>
        <a:bodyPr/>
        <a:lstStyle/>
        <a:p>
          <a:endParaRPr lang="en"/>
        </a:p>
      </dgm:t>
    </dgm:pt>
    <dgm:pt modelId="{7A51B1A2-76E4-6045-BC12-B76FAECE7CF3}" type="pres">
      <dgm:prSet presAssocID="{28165EB1-E340-3344-BB2B-5F74638E4E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C0D322DF-04B2-004D-94B9-B649C60C2314}" type="presOf" srcId="{8B230FFD-D034-6548-BD9D-D8AA612F5B63}" destId="{EA0A8A0F-B93B-CC41-8483-276E64A4D080}" srcOrd="0" destOrd="0" presId="urn:microsoft.com/office/officeart/2005/8/layout/vList2"/>
    <dgm:cxn modelId="{206054AF-2616-0D46-91E9-242AC9EC0A7F}" srcId="{859DA682-4A92-404F-B398-1E62C1911565}" destId="{28165EB1-E340-3344-BB2B-5F74638E4E38}" srcOrd="2" destOrd="0" parTransId="{580825D9-A80D-9A48-83B8-2DF0C64A8F4D}" sibTransId="{CDFC1A81-66AE-1D4D-B83B-FA7C29680D03}"/>
    <dgm:cxn modelId="{D0C86419-888E-7F4A-92A6-3B64F53CA954}" type="presOf" srcId="{FA91F2F1-5E27-0544-BFD4-C9BE4F96DE8C}" destId="{32FE2945-A5B9-3547-8B4D-9CDF6D50F2A8}" srcOrd="0" destOrd="0" presId="urn:microsoft.com/office/officeart/2005/8/layout/vList2"/>
    <dgm:cxn modelId="{C13EF2A5-9D5B-AA46-8C41-843B56B564DF}" type="presOf" srcId="{859DA682-4A92-404F-B398-1E62C1911565}" destId="{7BB3F51D-5166-034B-A5D4-9CD2E258B896}" srcOrd="0" destOrd="0" presId="urn:microsoft.com/office/officeart/2005/8/layout/vList2"/>
    <dgm:cxn modelId="{FA93B85E-9850-AF4E-9284-422A74CB601A}" srcId="{859DA682-4A92-404F-B398-1E62C1911565}" destId="{FA91F2F1-5E27-0544-BFD4-C9BE4F96DE8C}" srcOrd="0" destOrd="0" parTransId="{7167500B-989E-444D-A2A8-80CF65E49CEB}" sibTransId="{537DFEAD-1862-694B-AA76-A659165BB645}"/>
    <dgm:cxn modelId="{99A3B22A-E60F-D244-9688-A35BC6B9927F}" srcId="{859DA682-4A92-404F-B398-1E62C1911565}" destId="{8B230FFD-D034-6548-BD9D-D8AA612F5B63}" srcOrd="1" destOrd="0" parTransId="{7AEB3EC1-4F29-DB42-B206-11B3B8E426B2}" sibTransId="{C352A251-215B-074E-A638-5D0D82B1AE9F}"/>
    <dgm:cxn modelId="{242645D1-8D40-A149-80EB-704E3AD2B96A}" type="presOf" srcId="{28165EB1-E340-3344-BB2B-5F74638E4E38}" destId="{7A51B1A2-76E4-6045-BC12-B76FAECE7CF3}" srcOrd="0" destOrd="0" presId="urn:microsoft.com/office/officeart/2005/8/layout/vList2"/>
    <dgm:cxn modelId="{9E44DA99-2DF8-1F47-B45D-7AF0790BF534}" type="presParOf" srcId="{7BB3F51D-5166-034B-A5D4-9CD2E258B896}" destId="{32FE2945-A5B9-3547-8B4D-9CDF6D50F2A8}" srcOrd="0" destOrd="0" presId="urn:microsoft.com/office/officeart/2005/8/layout/vList2"/>
    <dgm:cxn modelId="{91F2F97D-5C20-9D4D-A4D9-21B9C6B0235E}" type="presParOf" srcId="{7BB3F51D-5166-034B-A5D4-9CD2E258B896}" destId="{F2746B9D-03D7-5F43-A39C-B7F48B9EBBCD}" srcOrd="1" destOrd="0" presId="urn:microsoft.com/office/officeart/2005/8/layout/vList2"/>
    <dgm:cxn modelId="{A77AD404-CC52-6C49-80D9-AE4292E9D3C7}" type="presParOf" srcId="{7BB3F51D-5166-034B-A5D4-9CD2E258B896}" destId="{EA0A8A0F-B93B-CC41-8483-276E64A4D080}" srcOrd="2" destOrd="0" presId="urn:microsoft.com/office/officeart/2005/8/layout/vList2"/>
    <dgm:cxn modelId="{F5A213AA-C3E7-994B-8600-94E7112A5D72}" type="presParOf" srcId="{7BB3F51D-5166-034B-A5D4-9CD2E258B896}" destId="{72D7C8D2-798E-8543-8D97-0068B3D69869}" srcOrd="3" destOrd="0" presId="urn:microsoft.com/office/officeart/2005/8/layout/vList2"/>
    <dgm:cxn modelId="{24D3F413-BBC4-2E44-BCE6-271FE5304B11}" type="presParOf" srcId="{7BB3F51D-5166-034B-A5D4-9CD2E258B896}" destId="{7A51B1A2-76E4-6045-BC12-B76FAECE7C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F988F4-1DA3-6147-8623-EFF4D989A813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"/>
        </a:p>
      </dgm:t>
    </dgm:pt>
    <dgm:pt modelId="{BD69F0CE-629D-4241-B65D-CD23EEAE912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FR" b="0" i="0" dirty="0" smtClean="0"/>
            <a:t>Catégorisation des apprenants en 4 catégories</a:t>
          </a:r>
          <a:endParaRPr lang="fr-FR" dirty="0"/>
        </a:p>
      </dgm:t>
    </dgm:pt>
    <dgm:pt modelId="{8BE1FB3A-C091-BF4B-95A6-BE86DF9985F0}" type="parTrans" cxnId="{19AABEBF-43A7-9146-B8D8-8494F3E9F373}">
      <dgm:prSet/>
      <dgm:spPr/>
      <dgm:t>
        <a:bodyPr/>
        <a:lstStyle/>
        <a:p>
          <a:endParaRPr lang="en"/>
        </a:p>
      </dgm:t>
    </dgm:pt>
    <dgm:pt modelId="{11A26EDA-3DC9-5D47-B59F-697DE63BCE16}" type="sibTrans" cxnId="{19AABEBF-43A7-9146-B8D8-8494F3E9F373}">
      <dgm:prSet/>
      <dgm:spPr/>
      <dgm:t>
        <a:bodyPr/>
        <a:lstStyle/>
        <a:p>
          <a:endParaRPr lang="en"/>
        </a:p>
      </dgm:t>
    </dgm:pt>
    <dgm:pt modelId="{A264602F-E5D3-BE41-A99C-94ED147F301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FR" dirty="0" smtClean="0"/>
            <a:t>139 parcours différents observés pour 155 apprenants</a:t>
          </a:r>
          <a:endParaRPr lang="fr-FR" dirty="0"/>
        </a:p>
      </dgm:t>
    </dgm:pt>
    <dgm:pt modelId="{30E51D8E-3A62-434F-BDE0-5FB2E7C1A99F}" type="parTrans" cxnId="{B0981FF9-89D7-2549-8AF1-CF268A56D6F2}">
      <dgm:prSet/>
      <dgm:spPr/>
      <dgm:t>
        <a:bodyPr/>
        <a:lstStyle/>
        <a:p>
          <a:endParaRPr lang="en"/>
        </a:p>
      </dgm:t>
    </dgm:pt>
    <dgm:pt modelId="{B5DCBCED-2303-844E-B410-614E2812C342}" type="sibTrans" cxnId="{B0981FF9-89D7-2549-8AF1-CF268A56D6F2}">
      <dgm:prSet/>
      <dgm:spPr/>
      <dgm:t>
        <a:bodyPr/>
        <a:lstStyle/>
        <a:p>
          <a:endParaRPr lang="en"/>
        </a:p>
      </dgm:t>
    </dgm:pt>
    <dgm:pt modelId="{6CC26941-62CB-EC48-BDD3-25296FBDD3E8}" type="pres">
      <dgm:prSet presAssocID="{A2F988F4-1DA3-6147-8623-EFF4D989A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D83BDC88-8960-9841-BEF4-38027AF3E8D3}" type="pres">
      <dgm:prSet presAssocID="{A264602F-E5D3-BE41-A99C-94ED147F30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414D3478-EB53-3E46-88A4-ECF9FC766626}" type="pres">
      <dgm:prSet presAssocID="{B5DCBCED-2303-844E-B410-614E2812C342}" presName="spacer" presStyleCnt="0"/>
      <dgm:spPr/>
      <dgm:t>
        <a:bodyPr/>
        <a:lstStyle/>
        <a:p>
          <a:endParaRPr lang="en"/>
        </a:p>
      </dgm:t>
    </dgm:pt>
    <dgm:pt modelId="{DFDC4080-F1A9-8244-A41C-9835ED3515AC}" type="pres">
      <dgm:prSet presAssocID="{BD69F0CE-629D-4241-B65D-CD23EEAE91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8B2DE557-01C4-114A-BC0A-C70C43D25E96}" type="presOf" srcId="{BD69F0CE-629D-4241-B65D-CD23EEAE9120}" destId="{DFDC4080-F1A9-8244-A41C-9835ED3515AC}" srcOrd="0" destOrd="0" presId="urn:microsoft.com/office/officeart/2005/8/layout/vList2"/>
    <dgm:cxn modelId="{D1BFF3BB-C92D-6245-A886-6B6407027F7D}" type="presOf" srcId="{A2F988F4-1DA3-6147-8623-EFF4D989A813}" destId="{6CC26941-62CB-EC48-BDD3-25296FBDD3E8}" srcOrd="0" destOrd="0" presId="urn:microsoft.com/office/officeart/2005/8/layout/vList2"/>
    <dgm:cxn modelId="{19AABEBF-43A7-9146-B8D8-8494F3E9F373}" srcId="{A2F988F4-1DA3-6147-8623-EFF4D989A813}" destId="{BD69F0CE-629D-4241-B65D-CD23EEAE9120}" srcOrd="1" destOrd="0" parTransId="{8BE1FB3A-C091-BF4B-95A6-BE86DF9985F0}" sibTransId="{11A26EDA-3DC9-5D47-B59F-697DE63BCE16}"/>
    <dgm:cxn modelId="{2E304983-CB8A-D044-869F-ED4BA03C02EE}" type="presOf" srcId="{A264602F-E5D3-BE41-A99C-94ED147F3015}" destId="{D83BDC88-8960-9841-BEF4-38027AF3E8D3}" srcOrd="0" destOrd="0" presId="urn:microsoft.com/office/officeart/2005/8/layout/vList2"/>
    <dgm:cxn modelId="{B0981FF9-89D7-2549-8AF1-CF268A56D6F2}" srcId="{A2F988F4-1DA3-6147-8623-EFF4D989A813}" destId="{A264602F-E5D3-BE41-A99C-94ED147F3015}" srcOrd="0" destOrd="0" parTransId="{30E51D8E-3A62-434F-BDE0-5FB2E7C1A99F}" sibTransId="{B5DCBCED-2303-844E-B410-614E2812C342}"/>
    <dgm:cxn modelId="{7398C37B-E8E1-BB47-A0AA-CD6B3EBAC53D}" type="presParOf" srcId="{6CC26941-62CB-EC48-BDD3-25296FBDD3E8}" destId="{D83BDC88-8960-9841-BEF4-38027AF3E8D3}" srcOrd="0" destOrd="0" presId="urn:microsoft.com/office/officeart/2005/8/layout/vList2"/>
    <dgm:cxn modelId="{AFD5A15A-BF53-C74A-B9B5-C82378B72C39}" type="presParOf" srcId="{6CC26941-62CB-EC48-BDD3-25296FBDD3E8}" destId="{414D3478-EB53-3E46-88A4-ECF9FC766626}" srcOrd="1" destOrd="0" presId="urn:microsoft.com/office/officeart/2005/8/layout/vList2"/>
    <dgm:cxn modelId="{0C28B9FF-6878-6743-B63F-3F307631B1F0}" type="presParOf" srcId="{6CC26941-62CB-EC48-BDD3-25296FBDD3E8}" destId="{DFDC4080-F1A9-8244-A41C-9835ED3515AC}" srcOrd="2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F988F4-1DA3-6147-8623-EFF4D989A813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"/>
        </a:p>
      </dgm:t>
    </dgm:pt>
    <dgm:pt modelId="{F7543C53-D455-CB43-BA03-EA79EB7BB64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FR" dirty="0" smtClean="0"/>
            <a:t>Analyse fine des parcours pour chaque catégories</a:t>
          </a:r>
          <a:endParaRPr lang="fr-FR" dirty="0"/>
        </a:p>
      </dgm:t>
    </dgm:pt>
    <dgm:pt modelId="{2160E872-AC76-1740-86B1-3235878014D2}" type="parTrans" cxnId="{652E7B0A-CE0D-FA4A-8756-8653B7BA6D69}">
      <dgm:prSet/>
      <dgm:spPr/>
      <dgm:t>
        <a:bodyPr/>
        <a:lstStyle/>
        <a:p>
          <a:endParaRPr lang="en"/>
        </a:p>
      </dgm:t>
    </dgm:pt>
    <dgm:pt modelId="{4D205B5D-CA47-6A44-B1D6-99BC7E9454D6}" type="sibTrans" cxnId="{652E7B0A-CE0D-FA4A-8756-8653B7BA6D69}">
      <dgm:prSet/>
      <dgm:spPr/>
      <dgm:t>
        <a:bodyPr/>
        <a:lstStyle/>
        <a:p>
          <a:endParaRPr lang="en"/>
        </a:p>
      </dgm:t>
    </dgm:pt>
    <dgm:pt modelId="{EFE691AD-EC14-C143-AD3C-C71019D98E5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FR" dirty="0" smtClean="0"/>
            <a:t>2 séquences correctes [AB, AF] et [AB, AC, AU, AS, AF]</a:t>
          </a:r>
          <a:endParaRPr lang="fr-FR" dirty="0"/>
        </a:p>
      </dgm:t>
    </dgm:pt>
    <dgm:pt modelId="{DDEFE958-B032-FD4A-BDB5-5D316CFEF797}" type="parTrans" cxnId="{E2BCA758-E187-DB46-9D94-890A6A66019E}">
      <dgm:prSet/>
      <dgm:spPr/>
      <dgm:t>
        <a:bodyPr/>
        <a:lstStyle/>
        <a:p>
          <a:endParaRPr lang="en"/>
        </a:p>
      </dgm:t>
    </dgm:pt>
    <dgm:pt modelId="{438111BE-45DD-8447-9074-92CE9F15B7FE}" type="sibTrans" cxnId="{E2BCA758-E187-DB46-9D94-890A6A66019E}">
      <dgm:prSet/>
      <dgm:spPr/>
      <dgm:t>
        <a:bodyPr/>
        <a:lstStyle/>
        <a:p>
          <a:endParaRPr lang="en"/>
        </a:p>
      </dgm:t>
    </dgm:pt>
    <dgm:pt modelId="{FC1B3A8B-BF00-4142-962B-F1C7CAD3105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FR" dirty="0" smtClean="0"/>
            <a:t>Une mauvaise séquence [AB, AC, AU, AF]</a:t>
          </a:r>
          <a:endParaRPr lang="fr-FR" dirty="0"/>
        </a:p>
      </dgm:t>
    </dgm:pt>
    <dgm:pt modelId="{55440DB6-B5FA-364C-8D59-09EA2B4779A6}" type="parTrans" cxnId="{37FE9C4E-BC67-4249-9E89-EFF2B936ED73}">
      <dgm:prSet/>
      <dgm:spPr/>
      <dgm:t>
        <a:bodyPr/>
        <a:lstStyle/>
        <a:p>
          <a:endParaRPr lang="en"/>
        </a:p>
      </dgm:t>
    </dgm:pt>
    <dgm:pt modelId="{CDFD5E71-21E9-874F-9697-43D0FA39E277}" type="sibTrans" cxnId="{37FE9C4E-BC67-4249-9E89-EFF2B936ED73}">
      <dgm:prSet/>
      <dgm:spPr/>
      <dgm:t>
        <a:bodyPr/>
        <a:lstStyle/>
        <a:p>
          <a:endParaRPr lang="en"/>
        </a:p>
      </dgm:t>
    </dgm:pt>
    <dgm:pt modelId="{6CC26941-62CB-EC48-BDD3-25296FBDD3E8}" type="pres">
      <dgm:prSet presAssocID="{A2F988F4-1DA3-6147-8623-EFF4D989A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496B23D4-876E-E041-8853-A5B881CCCE81}" type="pres">
      <dgm:prSet presAssocID="{F7543C53-D455-CB43-BA03-EA79EB7BB6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8F9D53A8-545A-3246-AFD6-BB6C404A7D27}" type="pres">
      <dgm:prSet presAssocID="{4D205B5D-CA47-6A44-B1D6-99BC7E9454D6}" presName="spacer" presStyleCnt="0"/>
      <dgm:spPr/>
      <dgm:t>
        <a:bodyPr/>
        <a:lstStyle/>
        <a:p>
          <a:endParaRPr lang="en"/>
        </a:p>
      </dgm:t>
    </dgm:pt>
    <dgm:pt modelId="{145CB17A-D22D-1B45-A685-C862B76D7A0E}" type="pres">
      <dgm:prSet presAssocID="{EFE691AD-EC14-C143-AD3C-C71019D98E5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21ECDA14-5681-B44B-A4F3-2AE2ABB6BC32}" type="pres">
      <dgm:prSet presAssocID="{438111BE-45DD-8447-9074-92CE9F15B7FE}" presName="spacer" presStyleCnt="0"/>
      <dgm:spPr/>
      <dgm:t>
        <a:bodyPr/>
        <a:lstStyle/>
        <a:p>
          <a:endParaRPr lang="en"/>
        </a:p>
      </dgm:t>
    </dgm:pt>
    <dgm:pt modelId="{A6648FC2-8016-7E46-BBFE-972D519627D4}" type="pres">
      <dgm:prSet presAssocID="{FC1B3A8B-BF00-4142-962B-F1C7CAD310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E2BCA758-E187-DB46-9D94-890A6A66019E}" srcId="{A2F988F4-1DA3-6147-8623-EFF4D989A813}" destId="{EFE691AD-EC14-C143-AD3C-C71019D98E59}" srcOrd="1" destOrd="0" parTransId="{DDEFE958-B032-FD4A-BDB5-5D316CFEF797}" sibTransId="{438111BE-45DD-8447-9074-92CE9F15B7FE}"/>
    <dgm:cxn modelId="{2AD467F0-CA15-5E4C-9124-F30AC3D1E5EB}" type="presOf" srcId="{A2F988F4-1DA3-6147-8623-EFF4D989A813}" destId="{6CC26941-62CB-EC48-BDD3-25296FBDD3E8}" srcOrd="0" destOrd="0" presId="urn:microsoft.com/office/officeart/2005/8/layout/vList2"/>
    <dgm:cxn modelId="{BD8B5B54-A896-B04B-A834-8D52164E07B7}" type="presOf" srcId="{FC1B3A8B-BF00-4142-962B-F1C7CAD3105C}" destId="{A6648FC2-8016-7E46-BBFE-972D519627D4}" srcOrd="0" destOrd="0" presId="urn:microsoft.com/office/officeart/2005/8/layout/vList2"/>
    <dgm:cxn modelId="{652E7B0A-CE0D-FA4A-8756-8653B7BA6D69}" srcId="{A2F988F4-1DA3-6147-8623-EFF4D989A813}" destId="{F7543C53-D455-CB43-BA03-EA79EB7BB649}" srcOrd="0" destOrd="0" parTransId="{2160E872-AC76-1740-86B1-3235878014D2}" sibTransId="{4D205B5D-CA47-6A44-B1D6-99BC7E9454D6}"/>
    <dgm:cxn modelId="{4EEC6638-D8E5-0A47-93AE-44014BB66231}" type="presOf" srcId="{EFE691AD-EC14-C143-AD3C-C71019D98E59}" destId="{145CB17A-D22D-1B45-A685-C862B76D7A0E}" srcOrd="0" destOrd="0" presId="urn:microsoft.com/office/officeart/2005/8/layout/vList2"/>
    <dgm:cxn modelId="{43B6E4E3-7F8A-804D-85F3-3F818925FF78}" type="presOf" srcId="{F7543C53-D455-CB43-BA03-EA79EB7BB649}" destId="{496B23D4-876E-E041-8853-A5B881CCCE81}" srcOrd="0" destOrd="0" presId="urn:microsoft.com/office/officeart/2005/8/layout/vList2"/>
    <dgm:cxn modelId="{37FE9C4E-BC67-4249-9E89-EFF2B936ED73}" srcId="{A2F988F4-1DA3-6147-8623-EFF4D989A813}" destId="{FC1B3A8B-BF00-4142-962B-F1C7CAD3105C}" srcOrd="2" destOrd="0" parTransId="{55440DB6-B5FA-364C-8D59-09EA2B4779A6}" sibTransId="{CDFD5E71-21E9-874F-9697-43D0FA39E277}"/>
    <dgm:cxn modelId="{BDF81969-F0EF-3E42-8CF2-F3CEC659336D}" type="presParOf" srcId="{6CC26941-62CB-EC48-BDD3-25296FBDD3E8}" destId="{496B23D4-876E-E041-8853-A5B881CCCE81}" srcOrd="0" destOrd="0" presId="urn:microsoft.com/office/officeart/2005/8/layout/vList2"/>
    <dgm:cxn modelId="{FE54CA02-ADE5-BB4B-AC9F-E7E0213EC90B}" type="presParOf" srcId="{6CC26941-62CB-EC48-BDD3-25296FBDD3E8}" destId="{8F9D53A8-545A-3246-AFD6-BB6C404A7D27}" srcOrd="1" destOrd="0" presId="urn:microsoft.com/office/officeart/2005/8/layout/vList2"/>
    <dgm:cxn modelId="{A1A442C2-5099-7A4C-AB55-9318B8578B1F}" type="presParOf" srcId="{6CC26941-62CB-EC48-BDD3-25296FBDD3E8}" destId="{145CB17A-D22D-1B45-A685-C862B76D7A0E}" srcOrd="2" destOrd="0" presId="urn:microsoft.com/office/officeart/2005/8/layout/vList2"/>
    <dgm:cxn modelId="{86AA5BAB-8C60-5545-962E-980EA32A2D49}" type="presParOf" srcId="{6CC26941-62CB-EC48-BDD3-25296FBDD3E8}" destId="{21ECDA14-5681-B44B-A4F3-2AE2ABB6BC32}" srcOrd="3" destOrd="0" presId="urn:microsoft.com/office/officeart/2005/8/layout/vList2"/>
    <dgm:cxn modelId="{DCE70411-8B94-8444-A5AA-E51ADF26AF6A}" type="presParOf" srcId="{6CC26941-62CB-EC48-BDD3-25296FBDD3E8}" destId="{A6648FC2-8016-7E46-BBFE-972D519627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F988F4-1DA3-6147-8623-EFF4D989A813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"/>
        </a:p>
      </dgm:t>
    </dgm:pt>
    <dgm:pt modelId="{0088A95C-AF94-DF45-A2D9-B72D59610E3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Conséquence : l’enseignant a ajouté une étape de remédiation pour éviter l’abandon</a:t>
          </a:r>
        </a:p>
      </dgm:t>
    </dgm:pt>
    <dgm:pt modelId="{8232B8D6-5464-8246-A5BE-A2E5E84DB1CF}" type="parTrans" cxnId="{51C3B313-CC3B-F042-B738-3EDF0337D507}">
      <dgm:prSet/>
      <dgm:spPr/>
      <dgm:t>
        <a:bodyPr/>
        <a:lstStyle/>
        <a:p>
          <a:endParaRPr lang="en"/>
        </a:p>
      </dgm:t>
    </dgm:pt>
    <dgm:pt modelId="{FB9075D9-7B99-944E-A602-6ACA1E3D6BE2}" type="sibTrans" cxnId="{51C3B313-CC3B-F042-B738-3EDF0337D507}">
      <dgm:prSet/>
      <dgm:spPr/>
      <dgm:t>
        <a:bodyPr/>
        <a:lstStyle/>
        <a:p>
          <a:endParaRPr lang="en"/>
        </a:p>
      </dgm:t>
    </dgm:pt>
    <dgm:pt modelId="{6CC26941-62CB-EC48-BDD3-25296FBDD3E8}" type="pres">
      <dgm:prSet presAssocID="{A2F988F4-1DA3-6147-8623-EFF4D989A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637BB8D0-CDF3-9942-A864-68D1CBF5D4B1}" type="pres">
      <dgm:prSet presAssocID="{0088A95C-AF94-DF45-A2D9-B72D59610E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C085B7C4-5905-EA47-A4AF-A6E928397219}" type="presOf" srcId="{A2F988F4-1DA3-6147-8623-EFF4D989A813}" destId="{6CC26941-62CB-EC48-BDD3-25296FBDD3E8}" srcOrd="0" destOrd="0" presId="urn:microsoft.com/office/officeart/2005/8/layout/vList2"/>
    <dgm:cxn modelId="{3950EC64-7F8A-4D4E-8B70-246CBC4895AC}" type="presOf" srcId="{0088A95C-AF94-DF45-A2D9-B72D59610E39}" destId="{637BB8D0-CDF3-9942-A864-68D1CBF5D4B1}" srcOrd="0" destOrd="0" presId="urn:microsoft.com/office/officeart/2005/8/layout/vList2"/>
    <dgm:cxn modelId="{51C3B313-CC3B-F042-B738-3EDF0337D507}" srcId="{A2F988F4-1DA3-6147-8623-EFF4D989A813}" destId="{0088A95C-AF94-DF45-A2D9-B72D59610E39}" srcOrd="0" destOrd="0" parTransId="{8232B8D6-5464-8246-A5BE-A2E5E84DB1CF}" sibTransId="{FB9075D9-7B99-944E-A602-6ACA1E3D6BE2}"/>
    <dgm:cxn modelId="{7C159D98-A4EF-724D-ABCA-7F52C9469AE7}" type="presParOf" srcId="{6CC26941-62CB-EC48-BDD3-25296FBDD3E8}" destId="{637BB8D0-CDF3-9942-A864-68D1CBF5D4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F988F4-1DA3-6147-8623-EFF4D989A813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"/>
        </a:p>
      </dgm:t>
    </dgm:pt>
    <dgm:pt modelId="{F7543C53-D455-CB43-BA03-EA79EB7BB64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FR" dirty="0" smtClean="0"/>
            <a:t>séquence [AB, AC, AU, AF] : une erreur majeure du LG</a:t>
          </a:r>
          <a:endParaRPr lang="fr-FR" dirty="0"/>
        </a:p>
      </dgm:t>
    </dgm:pt>
    <dgm:pt modelId="{2160E872-AC76-1740-86B1-3235878014D2}" type="parTrans" cxnId="{652E7B0A-CE0D-FA4A-8756-8653B7BA6D69}">
      <dgm:prSet/>
      <dgm:spPr/>
      <dgm:t>
        <a:bodyPr/>
        <a:lstStyle/>
        <a:p>
          <a:endParaRPr lang="en"/>
        </a:p>
      </dgm:t>
    </dgm:pt>
    <dgm:pt modelId="{4D205B5D-CA47-6A44-B1D6-99BC7E9454D6}" type="sibTrans" cxnId="{652E7B0A-CE0D-FA4A-8756-8653B7BA6D69}">
      <dgm:prSet/>
      <dgm:spPr/>
      <dgm:t>
        <a:bodyPr/>
        <a:lstStyle/>
        <a:p>
          <a:endParaRPr lang="en"/>
        </a:p>
      </dgm:t>
    </dgm:pt>
    <dgm:pt modelId="{CC88FD72-1849-4448-AF7F-3FEC1A57A7DD}">
      <dgm:prSet/>
      <dgm:spPr/>
      <dgm:t>
        <a:bodyPr/>
        <a:lstStyle/>
        <a:p>
          <a:r>
            <a:rPr lang="fr-FR" dirty="0" smtClean="0"/>
            <a:t>une raison d’abandon pour les apprenants</a:t>
          </a:r>
        </a:p>
      </dgm:t>
    </dgm:pt>
    <dgm:pt modelId="{803F2C53-B4B7-0540-BBD8-3C5D07FFC57A}" type="parTrans" cxnId="{8948BC54-FF87-894C-9C1C-6A5090D3D046}">
      <dgm:prSet/>
      <dgm:spPr/>
      <dgm:t>
        <a:bodyPr/>
        <a:lstStyle/>
        <a:p>
          <a:endParaRPr lang="en"/>
        </a:p>
      </dgm:t>
    </dgm:pt>
    <dgm:pt modelId="{4EF63EDE-BC0A-3744-B565-3F60A96EC926}" type="sibTrans" cxnId="{8948BC54-FF87-894C-9C1C-6A5090D3D046}">
      <dgm:prSet/>
      <dgm:spPr/>
      <dgm:t>
        <a:bodyPr/>
        <a:lstStyle/>
        <a:p>
          <a:endParaRPr lang="en"/>
        </a:p>
      </dgm:t>
    </dgm:pt>
    <dgm:pt modelId="{6CC26941-62CB-EC48-BDD3-25296FBDD3E8}" type="pres">
      <dgm:prSet presAssocID="{A2F988F4-1DA3-6147-8623-EFF4D989A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"/>
        </a:p>
      </dgm:t>
    </dgm:pt>
    <dgm:pt modelId="{496B23D4-876E-E041-8853-A5B881CCCE81}" type="pres">
      <dgm:prSet presAssocID="{F7543C53-D455-CB43-BA03-EA79EB7BB6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"/>
        </a:p>
      </dgm:t>
    </dgm:pt>
    <dgm:pt modelId="{647A9A56-57B3-4045-BB3D-57A735D171E8}" type="pres">
      <dgm:prSet presAssocID="{F7543C53-D455-CB43-BA03-EA79EB7BB64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"/>
        </a:p>
      </dgm:t>
    </dgm:pt>
  </dgm:ptLst>
  <dgm:cxnLst>
    <dgm:cxn modelId="{652E7B0A-CE0D-FA4A-8756-8653B7BA6D69}" srcId="{A2F988F4-1DA3-6147-8623-EFF4D989A813}" destId="{F7543C53-D455-CB43-BA03-EA79EB7BB649}" srcOrd="0" destOrd="0" parTransId="{2160E872-AC76-1740-86B1-3235878014D2}" sibTransId="{4D205B5D-CA47-6A44-B1D6-99BC7E9454D6}"/>
    <dgm:cxn modelId="{18D8AA93-FB46-6142-BD1E-BD9538F1AFFB}" type="presOf" srcId="{F7543C53-D455-CB43-BA03-EA79EB7BB649}" destId="{496B23D4-876E-E041-8853-A5B881CCCE81}" srcOrd="0" destOrd="0" presId="urn:microsoft.com/office/officeart/2005/8/layout/vList2"/>
    <dgm:cxn modelId="{A6D97496-ED23-AE4B-9C65-E658A733F0A1}" type="presOf" srcId="{CC88FD72-1849-4448-AF7F-3FEC1A57A7DD}" destId="{647A9A56-57B3-4045-BB3D-57A735D171E8}" srcOrd="0" destOrd="0" presId="urn:microsoft.com/office/officeart/2005/8/layout/vList2"/>
    <dgm:cxn modelId="{27D7CFBE-A114-DE4F-A760-DDECE05F93A7}" type="presOf" srcId="{A2F988F4-1DA3-6147-8623-EFF4D989A813}" destId="{6CC26941-62CB-EC48-BDD3-25296FBDD3E8}" srcOrd="0" destOrd="0" presId="urn:microsoft.com/office/officeart/2005/8/layout/vList2"/>
    <dgm:cxn modelId="{8948BC54-FF87-894C-9C1C-6A5090D3D046}" srcId="{F7543C53-D455-CB43-BA03-EA79EB7BB649}" destId="{CC88FD72-1849-4448-AF7F-3FEC1A57A7DD}" srcOrd="0" destOrd="0" parTransId="{803F2C53-B4B7-0540-BBD8-3C5D07FFC57A}" sibTransId="{4EF63EDE-BC0A-3744-B565-3F60A96EC926}"/>
    <dgm:cxn modelId="{46748E89-F455-3F4B-8480-161E378A4A8D}" type="presParOf" srcId="{6CC26941-62CB-EC48-BDD3-25296FBDD3E8}" destId="{496B23D4-876E-E041-8853-A5B881CCCE81}" srcOrd="0" destOrd="0" presId="urn:microsoft.com/office/officeart/2005/8/layout/vList2"/>
    <dgm:cxn modelId="{E2CB025C-CD44-A145-8B36-C8FC5F685372}" type="presParOf" srcId="{6CC26941-62CB-EC48-BDD3-25296FBDD3E8}" destId="{647A9A56-57B3-4045-BB3D-57A735D171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05C5C-62C7-7642-8988-85189C5E0F00}">
      <dsp:nvSpPr>
        <dsp:cNvPr id="0" name=""/>
        <dsp:cNvSpPr/>
      </dsp:nvSpPr>
      <dsp:spPr>
        <a:xfrm>
          <a:off x="0" y="239235"/>
          <a:ext cx="6672305" cy="8365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1" kern="1200" dirty="0" smtClean="0"/>
            <a:t>Learning Game </a:t>
          </a:r>
          <a:r>
            <a:rPr lang="fr-FR" sz="2200" b="0" i="0" kern="1200" dirty="0" smtClean="0"/>
            <a:t>?</a:t>
          </a:r>
          <a:endParaRPr lang="fr-FR" sz="2200" kern="1200" dirty="0"/>
        </a:p>
      </dsp:txBody>
      <dsp:txXfrm>
        <a:off x="40837" y="280072"/>
        <a:ext cx="6590631" cy="754876"/>
      </dsp:txXfrm>
    </dsp:sp>
    <dsp:sp modelId="{4759DD4F-A5E7-A942-9EF6-0C02CC81DEC0}">
      <dsp:nvSpPr>
        <dsp:cNvPr id="0" name=""/>
        <dsp:cNvSpPr/>
      </dsp:nvSpPr>
      <dsp:spPr>
        <a:xfrm>
          <a:off x="0" y="1139146"/>
          <a:ext cx="6672305" cy="8365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dirty="0" smtClean="0"/>
            <a:t>Méthodes, modèles et outils trop génériques ou trop complexes pour les enseignants [Marne 2014]</a:t>
          </a:r>
          <a:endParaRPr lang="fr-FR" sz="2200" kern="1200" dirty="0"/>
        </a:p>
      </dsp:txBody>
      <dsp:txXfrm>
        <a:off x="40837" y="1179983"/>
        <a:ext cx="6590631" cy="754876"/>
      </dsp:txXfrm>
    </dsp:sp>
    <dsp:sp modelId="{D669CE16-655D-9A4E-90C8-A582FFB52728}">
      <dsp:nvSpPr>
        <dsp:cNvPr id="0" name=""/>
        <dsp:cNvSpPr/>
      </dsp:nvSpPr>
      <dsp:spPr>
        <a:xfrm>
          <a:off x="0" y="2039056"/>
          <a:ext cx="6672305" cy="8365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0" i="0" kern="1200" smtClean="0"/>
            <a:t>Difficultés pour réutiliser les LG [Egenfeldt-Nielsen 2004]</a:t>
          </a:r>
          <a:endParaRPr lang="fr-FR" sz="2200" kern="1200"/>
        </a:p>
      </dsp:txBody>
      <dsp:txXfrm>
        <a:off x="40837" y="2079893"/>
        <a:ext cx="6590631" cy="7548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E2945-A5B9-3547-8B4D-9CDF6D50F2A8}">
      <dsp:nvSpPr>
        <dsp:cNvPr id="0" name=""/>
        <dsp:cNvSpPr/>
      </dsp:nvSpPr>
      <dsp:spPr>
        <a:xfrm>
          <a:off x="0" y="37462"/>
          <a:ext cx="6672262" cy="965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0" i="0" kern="1200" dirty="0" err="1" smtClean="0"/>
            <a:t>MàE</a:t>
          </a:r>
          <a:r>
            <a:rPr lang="fr-FR" sz="2500" b="0" i="0" kern="1200" dirty="0" smtClean="0"/>
            <a:t> </a:t>
          </a:r>
          <a:r>
            <a:rPr lang="fr-FR" sz="2500" kern="1200" dirty="0" smtClean="0"/>
            <a:t>intégré comme une activité au sein d’un cursus de l’ESTP en avril 2017</a:t>
          </a:r>
          <a:endParaRPr lang="en" sz="2500" kern="1200" dirty="0"/>
        </a:p>
      </dsp:txBody>
      <dsp:txXfrm>
        <a:off x="47120" y="84582"/>
        <a:ext cx="6578022" cy="871010"/>
      </dsp:txXfrm>
    </dsp:sp>
    <dsp:sp modelId="{EA0A8A0F-B93B-CC41-8483-276E64A4D080}">
      <dsp:nvSpPr>
        <dsp:cNvPr id="0" name=""/>
        <dsp:cNvSpPr/>
      </dsp:nvSpPr>
      <dsp:spPr>
        <a:xfrm>
          <a:off x="0" y="1074712"/>
          <a:ext cx="6672262" cy="965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Visualisation des parcours des apprenants</a:t>
          </a:r>
          <a:endParaRPr lang="fr-FR" sz="2500" kern="1200" dirty="0"/>
        </a:p>
      </dsp:txBody>
      <dsp:txXfrm>
        <a:off x="47120" y="1121832"/>
        <a:ext cx="6578022" cy="871010"/>
      </dsp:txXfrm>
    </dsp:sp>
    <dsp:sp modelId="{7A51B1A2-76E4-6045-BC12-B76FAECE7CF3}">
      <dsp:nvSpPr>
        <dsp:cNvPr id="0" name=""/>
        <dsp:cNvSpPr/>
      </dsp:nvSpPr>
      <dsp:spPr>
        <a:xfrm>
          <a:off x="0" y="2111962"/>
          <a:ext cx="6672262" cy="965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LG conçu avec DISC et utilisé par des enseignants non-auteurs</a:t>
          </a:r>
          <a:endParaRPr lang="fr-FR" sz="2500" kern="1200" dirty="0"/>
        </a:p>
      </dsp:txBody>
      <dsp:txXfrm>
        <a:off x="47120" y="2159082"/>
        <a:ext cx="6578022" cy="8710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B23D4-876E-E041-8853-A5B881CCCE81}">
      <dsp:nvSpPr>
        <dsp:cNvPr id="0" name=""/>
        <dsp:cNvSpPr/>
      </dsp:nvSpPr>
      <dsp:spPr>
        <a:xfrm>
          <a:off x="0" y="13274"/>
          <a:ext cx="7559752" cy="374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Visualisation des chemins par type de pas</a:t>
          </a:r>
          <a:endParaRPr lang="fr-FR" sz="1600" kern="1200" dirty="0"/>
        </a:p>
      </dsp:txBody>
      <dsp:txXfrm>
        <a:off x="18277" y="31551"/>
        <a:ext cx="7523198" cy="337846"/>
      </dsp:txXfrm>
    </dsp:sp>
    <dsp:sp modelId="{6E22CD1A-C121-164A-9A9D-ABA220839FB2}">
      <dsp:nvSpPr>
        <dsp:cNvPr id="0" name=""/>
        <dsp:cNvSpPr/>
      </dsp:nvSpPr>
      <dsp:spPr>
        <a:xfrm>
          <a:off x="0" y="387674"/>
          <a:ext cx="755975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22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200" kern="1200" dirty="0" smtClean="0">
              <a:solidFill>
                <a:srgbClr val="008000"/>
              </a:solidFill>
            </a:rPr>
            <a:t>Vert</a:t>
          </a:r>
          <a:r>
            <a:rPr lang="fr-FR" sz="1200" kern="1200" dirty="0" smtClean="0"/>
            <a:t> : choix de l’</a:t>
          </a:r>
          <a:r>
            <a:rPr lang="fr-FR" sz="1200" kern="1200" dirty="0" err="1" smtClean="0"/>
            <a:t>Ec</a:t>
          </a:r>
          <a:r>
            <a:rPr lang="fr-FR" sz="1200" kern="1200" dirty="0" smtClean="0"/>
            <a:t>; </a:t>
          </a:r>
          <a:r>
            <a:rPr lang="fr-FR" sz="1200" kern="1200" dirty="0" smtClean="0">
              <a:solidFill>
                <a:srgbClr val="3366FF"/>
              </a:solidFill>
            </a:rPr>
            <a:t>bleu</a:t>
          </a:r>
          <a:r>
            <a:rPr lang="fr-FR" sz="1200" kern="1200" dirty="0" smtClean="0"/>
            <a:t> : contenu; </a:t>
          </a:r>
          <a:r>
            <a:rPr lang="fr-FR" sz="1200" kern="1200" dirty="0" smtClean="0">
              <a:solidFill>
                <a:srgbClr val="FF0000"/>
              </a:solidFill>
            </a:rPr>
            <a:t>rouge</a:t>
          </a:r>
          <a:r>
            <a:rPr lang="fr-FR" sz="1200" kern="1200" dirty="0" smtClean="0"/>
            <a:t> : activités</a:t>
          </a:r>
          <a:endParaRPr lang="fr-FR" sz="1200" kern="1200" dirty="0"/>
        </a:p>
      </dsp:txBody>
      <dsp:txXfrm>
        <a:off x="0" y="387674"/>
        <a:ext cx="7559752" cy="2649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CEC6-6BD1-A34A-8589-0DFBD77DC0E6}">
      <dsp:nvSpPr>
        <dsp:cNvPr id="0" name=""/>
        <dsp:cNvSpPr/>
      </dsp:nvSpPr>
      <dsp:spPr>
        <a:xfrm>
          <a:off x="0" y="9003"/>
          <a:ext cx="6672305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Point 1 : un temps trop court pour certaines réussites</a:t>
          </a:r>
          <a:endParaRPr lang="fr-FR" sz="1700" kern="1200" dirty="0"/>
        </a:p>
      </dsp:txBody>
      <dsp:txXfrm>
        <a:off x="31556" y="40559"/>
        <a:ext cx="6609193" cy="583313"/>
      </dsp:txXfrm>
    </dsp:sp>
    <dsp:sp modelId="{8C0FA88E-285D-2449-B9E1-29E591AAD651}">
      <dsp:nvSpPr>
        <dsp:cNvPr id="0" name=""/>
        <dsp:cNvSpPr/>
      </dsp:nvSpPr>
      <dsp:spPr>
        <a:xfrm>
          <a:off x="0" y="655428"/>
          <a:ext cx="6672305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 smtClean="0"/>
            <a:t>Triche de certains apprenants</a:t>
          </a:r>
          <a:endParaRPr lang="fr-FR" sz="1300" kern="1200" dirty="0"/>
        </a:p>
      </dsp:txBody>
      <dsp:txXfrm>
        <a:off x="0" y="655428"/>
        <a:ext cx="6672305" cy="281520"/>
      </dsp:txXfrm>
    </dsp:sp>
    <dsp:sp modelId="{2379F4DE-D785-5E48-8CBB-1CC6EE40629A}">
      <dsp:nvSpPr>
        <dsp:cNvPr id="0" name=""/>
        <dsp:cNvSpPr/>
      </dsp:nvSpPr>
      <dsp:spPr>
        <a:xfrm>
          <a:off x="0" y="936948"/>
          <a:ext cx="6672305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Point 2 : recours aux supports de cours (détecté́ à l’aide de la première visualisation)</a:t>
          </a:r>
          <a:endParaRPr lang="fr-FR" sz="1700" kern="1200" dirty="0"/>
        </a:p>
      </dsp:txBody>
      <dsp:txXfrm>
        <a:off x="31556" y="968504"/>
        <a:ext cx="6609193" cy="583313"/>
      </dsp:txXfrm>
    </dsp:sp>
    <dsp:sp modelId="{CC877CD0-C6D5-9740-A613-3AA9E9EAC851}">
      <dsp:nvSpPr>
        <dsp:cNvPr id="0" name=""/>
        <dsp:cNvSpPr/>
      </dsp:nvSpPr>
      <dsp:spPr>
        <a:xfrm>
          <a:off x="0" y="1583373"/>
          <a:ext cx="6672305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 smtClean="0"/>
            <a:t>Intérêt d’intégrer des éléments de cours dans le jeu</a:t>
          </a:r>
          <a:endParaRPr lang="fr-FR" sz="1300" kern="1200" dirty="0"/>
        </a:p>
      </dsp:txBody>
      <dsp:txXfrm>
        <a:off x="0" y="1583373"/>
        <a:ext cx="6672305" cy="281520"/>
      </dsp:txXfrm>
    </dsp:sp>
    <dsp:sp modelId="{E3D1CA47-824C-2E4D-B967-17FCF93FA7C7}">
      <dsp:nvSpPr>
        <dsp:cNvPr id="0" name=""/>
        <dsp:cNvSpPr/>
      </dsp:nvSpPr>
      <dsp:spPr>
        <a:xfrm>
          <a:off x="0" y="1864893"/>
          <a:ext cx="6672305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Point 3 : la quasi impossibilité́ de sortir du jeu avec un </a:t>
          </a:r>
          <a:r>
            <a:rPr lang="fr-FR" sz="1700" i="1" kern="1200" dirty="0" err="1" smtClean="0"/>
            <a:t>game</a:t>
          </a:r>
          <a:r>
            <a:rPr lang="fr-FR" sz="1700" i="1" kern="1200" dirty="0" smtClean="0"/>
            <a:t> over</a:t>
          </a:r>
          <a:endParaRPr lang="fr-FR" sz="1700" kern="1200" dirty="0"/>
        </a:p>
      </dsp:txBody>
      <dsp:txXfrm>
        <a:off x="31556" y="1896449"/>
        <a:ext cx="6609193" cy="583313"/>
      </dsp:txXfrm>
    </dsp:sp>
    <dsp:sp modelId="{5654DE18-AF1C-E648-ACF8-09DB8F590397}">
      <dsp:nvSpPr>
        <dsp:cNvPr id="0" name=""/>
        <dsp:cNvSpPr/>
      </dsp:nvSpPr>
      <dsp:spPr>
        <a:xfrm>
          <a:off x="0" y="2511319"/>
          <a:ext cx="6672305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 smtClean="0"/>
            <a:t>Trop de récompenses (en points de vie)</a:t>
          </a:r>
          <a:endParaRPr lang="fr-FR" sz="1300" kern="1200" dirty="0"/>
        </a:p>
      </dsp:txBody>
      <dsp:txXfrm>
        <a:off x="0" y="2511319"/>
        <a:ext cx="6672305" cy="281520"/>
      </dsp:txXfrm>
    </dsp:sp>
    <dsp:sp modelId="{10703C69-19BE-8043-853B-A1C814F3F1A0}">
      <dsp:nvSpPr>
        <dsp:cNvPr id="0" name=""/>
        <dsp:cNvSpPr/>
      </dsp:nvSpPr>
      <dsp:spPr>
        <a:xfrm>
          <a:off x="0" y="2792839"/>
          <a:ext cx="6672305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Point 4 : tentatives multiples pour les </a:t>
          </a:r>
          <a:r>
            <a:rPr lang="fr-FR" sz="1700" kern="1200" dirty="0" err="1" smtClean="0"/>
            <a:t>Ec</a:t>
          </a:r>
          <a:r>
            <a:rPr lang="fr-FR" sz="1700" kern="1200" dirty="0" smtClean="0"/>
            <a:t> avec progression des résultats (détecté́ à l’aide de la seconde visualisation)</a:t>
          </a:r>
          <a:endParaRPr lang="fr-FR" sz="1700" kern="1200" dirty="0"/>
        </a:p>
      </dsp:txBody>
      <dsp:txXfrm>
        <a:off x="31556" y="2824395"/>
        <a:ext cx="6609193" cy="583313"/>
      </dsp:txXfrm>
    </dsp:sp>
    <dsp:sp modelId="{1CEA174A-96F2-C34E-B11C-5DEF80A4144B}">
      <dsp:nvSpPr>
        <dsp:cNvPr id="0" name=""/>
        <dsp:cNvSpPr/>
      </dsp:nvSpPr>
      <dsp:spPr>
        <a:xfrm>
          <a:off x="0" y="3439264"/>
          <a:ext cx="6672305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 smtClean="0"/>
            <a:t>Intérêt du découpage en </a:t>
          </a:r>
          <a:r>
            <a:rPr lang="fr-FR" sz="1300" kern="1200" dirty="0" err="1" smtClean="0"/>
            <a:t>Ec</a:t>
          </a:r>
          <a:endParaRPr lang="fr-FR" sz="1300" kern="1200" dirty="0"/>
        </a:p>
      </dsp:txBody>
      <dsp:txXfrm>
        <a:off x="0" y="3439264"/>
        <a:ext cx="6672305" cy="2815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CEC6-6BD1-A34A-8589-0DFBD77DC0E6}">
      <dsp:nvSpPr>
        <dsp:cNvPr id="0" name=""/>
        <dsp:cNvSpPr/>
      </dsp:nvSpPr>
      <dsp:spPr>
        <a:xfrm>
          <a:off x="0" y="10116"/>
          <a:ext cx="6672305" cy="608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Point 1</a:t>
          </a:r>
          <a:endParaRPr lang="fr-FR" sz="2600" kern="1200" dirty="0"/>
        </a:p>
      </dsp:txBody>
      <dsp:txXfrm>
        <a:off x="29700" y="39816"/>
        <a:ext cx="6612905" cy="549000"/>
      </dsp:txXfrm>
    </dsp:sp>
    <dsp:sp modelId="{9623A96C-43F5-0E4C-B935-5979BCFAEE32}">
      <dsp:nvSpPr>
        <dsp:cNvPr id="0" name=""/>
        <dsp:cNvSpPr/>
      </dsp:nvSpPr>
      <dsp:spPr>
        <a:xfrm>
          <a:off x="0" y="618516"/>
          <a:ext cx="6672305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 smtClean="0"/>
            <a:t>Travail sur le dispositif</a:t>
          </a:r>
          <a:endParaRPr lang="fr-FR" sz="2000" kern="1200" dirty="0"/>
        </a:p>
      </dsp:txBody>
      <dsp:txXfrm>
        <a:off x="0" y="618516"/>
        <a:ext cx="6672305" cy="430560"/>
      </dsp:txXfrm>
    </dsp:sp>
    <dsp:sp modelId="{387C9E3F-D1CA-5C4A-8919-5527B27722E3}">
      <dsp:nvSpPr>
        <dsp:cNvPr id="0" name=""/>
        <dsp:cNvSpPr/>
      </dsp:nvSpPr>
      <dsp:spPr>
        <a:xfrm>
          <a:off x="0" y="1049077"/>
          <a:ext cx="6672305" cy="608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Point 3</a:t>
          </a:r>
          <a:endParaRPr lang="fr-FR" sz="2600" kern="1200" dirty="0"/>
        </a:p>
      </dsp:txBody>
      <dsp:txXfrm>
        <a:off x="29700" y="1078777"/>
        <a:ext cx="6612905" cy="549000"/>
      </dsp:txXfrm>
    </dsp:sp>
    <dsp:sp modelId="{DD5D10D8-4188-684F-9DDD-C0DC5FC35323}">
      <dsp:nvSpPr>
        <dsp:cNvPr id="0" name=""/>
        <dsp:cNvSpPr/>
      </dsp:nvSpPr>
      <dsp:spPr>
        <a:xfrm>
          <a:off x="0" y="1657477"/>
          <a:ext cx="6672305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 smtClean="0"/>
            <a:t>Modification du calcul des scores et suppression de certains bonus</a:t>
          </a:r>
          <a:endParaRPr lang="fr-FR" sz="2000" kern="1200" dirty="0"/>
        </a:p>
      </dsp:txBody>
      <dsp:txXfrm>
        <a:off x="0" y="1657477"/>
        <a:ext cx="6672305" cy="592020"/>
      </dsp:txXfrm>
    </dsp:sp>
    <dsp:sp modelId="{19567243-6473-D54B-916A-68E1B04AB3D1}">
      <dsp:nvSpPr>
        <dsp:cNvPr id="0" name=""/>
        <dsp:cNvSpPr/>
      </dsp:nvSpPr>
      <dsp:spPr>
        <a:xfrm>
          <a:off x="0" y="2249497"/>
          <a:ext cx="6672305" cy="608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Point 4</a:t>
          </a:r>
          <a:endParaRPr lang="fr-FR" sz="2600" kern="1200" dirty="0"/>
        </a:p>
      </dsp:txBody>
      <dsp:txXfrm>
        <a:off x="29700" y="2279197"/>
        <a:ext cx="6612905" cy="549000"/>
      </dsp:txXfrm>
    </dsp:sp>
    <dsp:sp modelId="{303C3D77-6BB4-CF4D-B353-6E3A279D5815}">
      <dsp:nvSpPr>
        <dsp:cNvPr id="0" name=""/>
        <dsp:cNvSpPr/>
      </dsp:nvSpPr>
      <dsp:spPr>
        <a:xfrm>
          <a:off x="0" y="2857896"/>
          <a:ext cx="6672305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 smtClean="0"/>
            <a:t>Affichage du score précédent pour visualiser sa progression</a:t>
          </a:r>
          <a:endParaRPr lang="fr-FR" sz="2000" kern="1200" dirty="0"/>
        </a:p>
      </dsp:txBody>
      <dsp:txXfrm>
        <a:off x="0" y="2857896"/>
        <a:ext cx="6672305" cy="5920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2F214-A01D-254E-A30B-4E34F5FADD5F}">
      <dsp:nvSpPr>
        <dsp:cNvPr id="0" name=""/>
        <dsp:cNvSpPr/>
      </dsp:nvSpPr>
      <dsp:spPr>
        <a:xfrm>
          <a:off x="0" y="14944"/>
          <a:ext cx="6672305" cy="11196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Des indicateurs définis par les enseignants</a:t>
          </a:r>
          <a:endParaRPr lang="fr-FR" sz="2900" kern="1200" dirty="0"/>
        </a:p>
      </dsp:txBody>
      <dsp:txXfrm>
        <a:off x="54659" y="69603"/>
        <a:ext cx="6562987" cy="1010372"/>
      </dsp:txXfrm>
    </dsp:sp>
    <dsp:sp modelId="{8E491BAB-4D90-E841-899D-A6B4E59866FC}">
      <dsp:nvSpPr>
        <dsp:cNvPr id="0" name=""/>
        <dsp:cNvSpPr/>
      </dsp:nvSpPr>
      <dsp:spPr>
        <a:xfrm>
          <a:off x="0" y="1218154"/>
          <a:ext cx="6672305" cy="11196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i="1" kern="1200" dirty="0" err="1" smtClean="0"/>
            <a:t>Process</a:t>
          </a:r>
          <a:r>
            <a:rPr lang="fr-FR" sz="2900" i="1" kern="1200" dirty="0" smtClean="0"/>
            <a:t> </a:t>
          </a:r>
          <a:r>
            <a:rPr lang="fr-FR" sz="2900" i="1" kern="1200" dirty="0" smtClean="0"/>
            <a:t>Mining, pattern </a:t>
          </a:r>
          <a:r>
            <a:rPr lang="fr-FR" sz="2900" i="1" kern="1200" smtClean="0"/>
            <a:t>mining</a:t>
          </a:r>
          <a:endParaRPr lang="fr-FR" sz="2900" i="1" kern="1200" dirty="0"/>
        </a:p>
      </dsp:txBody>
      <dsp:txXfrm>
        <a:off x="54659" y="1272813"/>
        <a:ext cx="6562987" cy="1010372"/>
      </dsp:txXfrm>
    </dsp:sp>
    <dsp:sp modelId="{7523C12B-54CF-7640-A30F-514E299E5732}">
      <dsp:nvSpPr>
        <dsp:cNvPr id="0" name=""/>
        <dsp:cNvSpPr/>
      </dsp:nvSpPr>
      <dsp:spPr>
        <a:xfrm>
          <a:off x="0" y="2421364"/>
          <a:ext cx="6672305" cy="111969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0" i="0" kern="1200" dirty="0" smtClean="0"/>
            <a:t>Vers une approche </a:t>
          </a:r>
          <a:r>
            <a:rPr lang="fr-FR" sz="2900" b="0" i="1" kern="1200" dirty="0" err="1" smtClean="0"/>
            <a:t>meta</a:t>
          </a:r>
          <a:r>
            <a:rPr lang="fr-FR" sz="2900" b="0" i="1" kern="1200" dirty="0" smtClean="0"/>
            <a:t>-design</a:t>
          </a:r>
          <a:r>
            <a:rPr lang="fr-FR" sz="2900" b="0" i="0" kern="1200" dirty="0" smtClean="0"/>
            <a:t> des </a:t>
          </a:r>
          <a:r>
            <a:rPr lang="fr-FR" sz="2900" b="0" i="1" kern="1200" dirty="0" err="1" smtClean="0"/>
            <a:t>learning</a:t>
          </a:r>
          <a:r>
            <a:rPr lang="fr-FR" sz="2900" b="0" i="1" kern="1200" dirty="0" smtClean="0"/>
            <a:t> </a:t>
          </a:r>
          <a:r>
            <a:rPr lang="fr-FR" sz="2900" b="0" i="1" kern="1200" dirty="0" err="1" smtClean="0"/>
            <a:t>games</a:t>
          </a:r>
          <a:r>
            <a:rPr lang="fr-FR" sz="2900" b="0" i="1" kern="1200" dirty="0" smtClean="0"/>
            <a:t>…</a:t>
          </a:r>
          <a:endParaRPr lang="fr-FR" sz="2900" kern="1200" dirty="0"/>
        </a:p>
      </dsp:txBody>
      <dsp:txXfrm>
        <a:off x="54659" y="2476023"/>
        <a:ext cx="6562987" cy="10103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33C0E-A179-1E4D-B393-7D5DCDDC7E7C}">
      <dsp:nvSpPr>
        <dsp:cNvPr id="0" name=""/>
        <dsp:cNvSpPr/>
      </dsp:nvSpPr>
      <dsp:spPr>
        <a:xfrm>
          <a:off x="0" y="31641"/>
          <a:ext cx="6672305" cy="585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Première question</a:t>
          </a:r>
          <a:endParaRPr lang="en" sz="2500" kern="1200" dirty="0"/>
        </a:p>
      </dsp:txBody>
      <dsp:txXfrm>
        <a:off x="28557" y="60198"/>
        <a:ext cx="6615191" cy="527886"/>
      </dsp:txXfrm>
    </dsp:sp>
    <dsp:sp modelId="{754F81C2-C349-B746-8C93-1D1C5B1C285E}">
      <dsp:nvSpPr>
        <dsp:cNvPr id="0" name=""/>
        <dsp:cNvSpPr/>
      </dsp:nvSpPr>
      <dsp:spPr>
        <a:xfrm>
          <a:off x="0" y="616641"/>
          <a:ext cx="6672305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kern="1200" dirty="0" smtClean="0"/>
            <a:t>définir </a:t>
          </a:r>
          <a:r>
            <a:rPr lang="fr-FR" sz="2000" b="0" kern="1200" dirty="0" smtClean="0"/>
            <a:t>un modèle formel simple et représentable pour faciliter la conception collaborative de </a:t>
          </a:r>
          <a:r>
            <a:rPr lang="fr-FR" sz="2000" b="0" i="1" kern="1200" dirty="0" err="1" smtClean="0"/>
            <a:t>learning</a:t>
          </a:r>
          <a:r>
            <a:rPr lang="fr-FR" sz="2000" b="0" i="1" kern="1200" dirty="0" smtClean="0"/>
            <a:t> </a:t>
          </a:r>
          <a:r>
            <a:rPr lang="fr-FR" sz="2000" b="0" i="1" kern="1200" dirty="0" err="1" smtClean="0"/>
            <a:t>games</a:t>
          </a:r>
          <a:r>
            <a:rPr lang="fr-FR" sz="2000" b="0" i="1" kern="1200" dirty="0" smtClean="0"/>
            <a:t> </a:t>
          </a:r>
          <a:r>
            <a:rPr lang="fr-FR" sz="2000" b="0" kern="1200" dirty="0" smtClean="0"/>
            <a:t>avec les enseignants de l’enseignement supérieur </a:t>
          </a:r>
          <a:endParaRPr lang="en" sz="2000" b="0" kern="1200" dirty="0"/>
        </a:p>
      </dsp:txBody>
      <dsp:txXfrm>
        <a:off x="0" y="616641"/>
        <a:ext cx="6672305" cy="853875"/>
      </dsp:txXfrm>
    </dsp:sp>
    <dsp:sp modelId="{F7D21C83-1398-824A-B4A7-62D731F3287A}">
      <dsp:nvSpPr>
        <dsp:cNvPr id="0" name=""/>
        <dsp:cNvSpPr/>
      </dsp:nvSpPr>
      <dsp:spPr>
        <a:xfrm>
          <a:off x="0" y="1470516"/>
          <a:ext cx="6672305" cy="585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Seconde question</a:t>
          </a:r>
        </a:p>
      </dsp:txBody>
      <dsp:txXfrm>
        <a:off x="28557" y="1499073"/>
        <a:ext cx="6615191" cy="527886"/>
      </dsp:txXfrm>
    </dsp:sp>
    <dsp:sp modelId="{C4B530AE-46C9-9E47-8E39-B0ADCD291606}">
      <dsp:nvSpPr>
        <dsp:cNvPr id="0" name=""/>
        <dsp:cNvSpPr/>
      </dsp:nvSpPr>
      <dsp:spPr>
        <a:xfrm>
          <a:off x="0" y="2055516"/>
          <a:ext cx="6672305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000" b="0" kern="1200" dirty="0" smtClean="0"/>
            <a:t>articuler le modèle de </a:t>
          </a:r>
          <a:r>
            <a:rPr lang="fr-FR" sz="2000" b="0" i="1" kern="1200" dirty="0" err="1" smtClean="0"/>
            <a:t>learning</a:t>
          </a:r>
          <a:r>
            <a:rPr lang="fr-FR" sz="2000" b="0" i="1" kern="1200" dirty="0" smtClean="0"/>
            <a:t> </a:t>
          </a:r>
          <a:r>
            <a:rPr lang="fr-FR" sz="2000" b="0" i="1" kern="1200" dirty="0" err="1" smtClean="0"/>
            <a:t>games</a:t>
          </a:r>
          <a:r>
            <a:rPr lang="fr-FR" sz="2000" b="0" i="1" kern="1200" dirty="0" smtClean="0"/>
            <a:t> </a:t>
          </a:r>
          <a:r>
            <a:rPr lang="fr-FR" sz="2000" b="0" kern="1200" dirty="0" smtClean="0"/>
            <a:t>avec un outil de visualisation des traces des étudiants pour détecter des séquences d’usage problématiques (</a:t>
          </a:r>
          <a:r>
            <a:rPr lang="fr-FR" sz="2000" b="0" i="1" kern="1200" dirty="0" smtClean="0"/>
            <a:t>pattern</a:t>
          </a:r>
          <a:r>
            <a:rPr lang="fr-FR" sz="2000" b="0" kern="1200" dirty="0" smtClean="0"/>
            <a:t>) et ainsi faciliter le processus de réingénierie pour favoriser l’appropriation de ces EIAH par les enseignants. </a:t>
          </a:r>
        </a:p>
      </dsp:txBody>
      <dsp:txXfrm>
        <a:off x="0" y="2055516"/>
        <a:ext cx="6672305" cy="165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05C5C-62C7-7642-8988-85189C5E0F00}">
      <dsp:nvSpPr>
        <dsp:cNvPr id="0" name=""/>
        <dsp:cNvSpPr/>
      </dsp:nvSpPr>
      <dsp:spPr>
        <a:xfrm>
          <a:off x="0" y="114630"/>
          <a:ext cx="6672305" cy="538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0" i="1" kern="1200" dirty="0" smtClean="0"/>
            <a:t>Learning </a:t>
          </a:r>
          <a:r>
            <a:rPr lang="fr-FR" sz="2300" b="0" i="1" kern="1200" dirty="0" err="1" smtClean="0"/>
            <a:t>Analytics</a:t>
          </a:r>
          <a:r>
            <a:rPr lang="fr-FR" sz="2300" b="0" i="1" kern="1200" dirty="0" smtClean="0"/>
            <a:t> </a:t>
          </a:r>
          <a:r>
            <a:rPr lang="fr-FR" sz="2300" b="0" i="0" kern="1200" dirty="0" smtClean="0"/>
            <a:t>?</a:t>
          </a:r>
          <a:endParaRPr lang="fr-FR" sz="2300" kern="1200" dirty="0"/>
        </a:p>
      </dsp:txBody>
      <dsp:txXfrm>
        <a:off x="26273" y="140903"/>
        <a:ext cx="6619759" cy="485654"/>
      </dsp:txXfrm>
    </dsp:sp>
    <dsp:sp modelId="{A75FEA64-44C4-7C40-A861-D23E6CD96EEA}">
      <dsp:nvSpPr>
        <dsp:cNvPr id="0" name=""/>
        <dsp:cNvSpPr/>
      </dsp:nvSpPr>
      <dsp:spPr>
        <a:xfrm>
          <a:off x="0" y="652831"/>
          <a:ext cx="6672305" cy="102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i="1" kern="1200" dirty="0" smtClean="0"/>
            <a:t>Learning </a:t>
          </a:r>
          <a:r>
            <a:rPr lang="fr-FR" sz="1800" i="1" kern="1200" dirty="0" err="1" smtClean="0"/>
            <a:t>analytics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is</a:t>
          </a:r>
          <a:r>
            <a:rPr lang="fr-FR" sz="1800" i="1" kern="1200" dirty="0" smtClean="0"/>
            <a:t> the </a:t>
          </a:r>
          <a:r>
            <a:rPr lang="fr-FR" sz="1800" i="1" kern="1200" dirty="0" err="1" smtClean="0"/>
            <a:t>measurement</a:t>
          </a:r>
          <a:r>
            <a:rPr lang="fr-FR" sz="1800" i="1" kern="1200" dirty="0" smtClean="0"/>
            <a:t>, collection, </a:t>
          </a:r>
          <a:r>
            <a:rPr lang="fr-FR" sz="1800" i="1" kern="1200" dirty="0" err="1" smtClean="0"/>
            <a:t>analysis</a:t>
          </a:r>
          <a:r>
            <a:rPr lang="fr-FR" sz="1800" i="1" kern="1200" dirty="0" smtClean="0"/>
            <a:t> and </a:t>
          </a:r>
          <a:r>
            <a:rPr lang="fr-FR" sz="1800" i="1" kern="1200" dirty="0" err="1" smtClean="0"/>
            <a:t>reporting</a:t>
          </a:r>
          <a:r>
            <a:rPr lang="fr-FR" sz="1800" i="1" kern="1200" dirty="0" smtClean="0"/>
            <a:t> of data about </a:t>
          </a:r>
          <a:r>
            <a:rPr lang="fr-FR" sz="1800" i="1" kern="1200" dirty="0" err="1" smtClean="0"/>
            <a:t>learners</a:t>
          </a:r>
          <a:r>
            <a:rPr lang="fr-FR" sz="1800" i="1" kern="1200" dirty="0" smtClean="0"/>
            <a:t> and </a:t>
          </a:r>
          <a:r>
            <a:rPr lang="fr-FR" sz="1800" i="1" kern="1200" dirty="0" err="1" smtClean="0"/>
            <a:t>their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contexts</a:t>
          </a:r>
          <a:r>
            <a:rPr lang="fr-FR" sz="1800" i="1" kern="1200" dirty="0" smtClean="0"/>
            <a:t>, for </a:t>
          </a:r>
          <a:r>
            <a:rPr lang="fr-FR" sz="1800" i="1" kern="1200" dirty="0" err="1" smtClean="0"/>
            <a:t>purposes</a:t>
          </a:r>
          <a:r>
            <a:rPr lang="fr-FR" sz="1800" i="1" kern="1200" dirty="0" smtClean="0"/>
            <a:t> of </a:t>
          </a:r>
          <a:r>
            <a:rPr lang="fr-FR" sz="1800" i="1" kern="1200" dirty="0" err="1" smtClean="0"/>
            <a:t>understanding</a:t>
          </a:r>
          <a:r>
            <a:rPr lang="fr-FR" sz="1800" i="1" kern="1200" dirty="0" smtClean="0"/>
            <a:t> and </a:t>
          </a:r>
          <a:r>
            <a:rPr lang="fr-FR" sz="1800" i="1" kern="1200" dirty="0" err="1" smtClean="0"/>
            <a:t>optimising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learning</a:t>
          </a:r>
          <a:r>
            <a:rPr lang="fr-FR" sz="1800" i="1" kern="1200" dirty="0" smtClean="0"/>
            <a:t> and the </a:t>
          </a:r>
          <a:r>
            <a:rPr lang="fr-FR" sz="1800" i="1" kern="1200" dirty="0" err="1" smtClean="0"/>
            <a:t>environments</a:t>
          </a:r>
          <a:r>
            <a:rPr lang="fr-FR" sz="1800" i="1" kern="1200" dirty="0" smtClean="0"/>
            <a:t> in </a:t>
          </a:r>
          <a:r>
            <a:rPr lang="fr-FR" sz="1800" i="1" kern="1200" dirty="0" err="1" smtClean="0"/>
            <a:t>which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it</a:t>
          </a:r>
          <a:r>
            <a:rPr lang="fr-FR" sz="1800" i="1" kern="1200" dirty="0" smtClean="0"/>
            <a:t> </a:t>
          </a:r>
          <a:r>
            <a:rPr lang="fr-FR" sz="1800" i="1" kern="1200" dirty="0" err="1" smtClean="0"/>
            <a:t>occurs</a:t>
          </a:r>
          <a:r>
            <a:rPr lang="fr-FR" sz="1800" i="1" kern="1200" dirty="0" smtClean="0"/>
            <a:t>. </a:t>
          </a:r>
          <a:r>
            <a:rPr lang="fr-FR" sz="1800" kern="1200" dirty="0" smtClean="0"/>
            <a:t>[Ferguson 2012]</a:t>
          </a:r>
          <a:endParaRPr lang="fr-FR" sz="1800" kern="1200" dirty="0"/>
        </a:p>
      </dsp:txBody>
      <dsp:txXfrm>
        <a:off x="0" y="652831"/>
        <a:ext cx="6672305" cy="1023615"/>
      </dsp:txXfrm>
    </dsp:sp>
    <dsp:sp modelId="{4759DD4F-A5E7-A942-9EF6-0C02CC81DEC0}">
      <dsp:nvSpPr>
        <dsp:cNvPr id="0" name=""/>
        <dsp:cNvSpPr/>
      </dsp:nvSpPr>
      <dsp:spPr>
        <a:xfrm>
          <a:off x="0" y="1676446"/>
          <a:ext cx="6672305" cy="538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Outils d’aide à la décision</a:t>
          </a:r>
        </a:p>
      </dsp:txBody>
      <dsp:txXfrm>
        <a:off x="26273" y="1702719"/>
        <a:ext cx="6619759" cy="485654"/>
      </dsp:txXfrm>
    </dsp:sp>
    <dsp:sp modelId="{BFE8EB29-3C05-844D-AFD8-0DC6A75B4363}">
      <dsp:nvSpPr>
        <dsp:cNvPr id="0" name=""/>
        <dsp:cNvSpPr/>
      </dsp:nvSpPr>
      <dsp:spPr>
        <a:xfrm>
          <a:off x="0" y="2214646"/>
          <a:ext cx="6672305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 smtClean="0"/>
            <a:t>Méthode de découverte des données par les acteurs de l’apprentissage, via des modules d’analyse et de visualisation [</a:t>
          </a:r>
          <a:r>
            <a:rPr lang="fr-FR" sz="1800" kern="1200" dirty="0" err="1" smtClean="0"/>
            <a:t>Luengo</a:t>
          </a:r>
          <a:r>
            <a:rPr lang="fr-FR" sz="1800" kern="1200" dirty="0" smtClean="0"/>
            <a:t> 2017]</a:t>
          </a:r>
        </a:p>
      </dsp:txBody>
      <dsp:txXfrm>
        <a:off x="0" y="2214646"/>
        <a:ext cx="6672305" cy="785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D85B3-D5FF-4E4F-B67A-DDA2E4236ACD}">
      <dsp:nvSpPr>
        <dsp:cNvPr id="0" name=""/>
        <dsp:cNvSpPr/>
      </dsp:nvSpPr>
      <dsp:spPr>
        <a:xfrm>
          <a:off x="0" y="38941"/>
          <a:ext cx="6672305" cy="4446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i="0" kern="1200" dirty="0" smtClean="0"/>
            <a:t>Utilisateurs finaux (</a:t>
          </a:r>
          <a:r>
            <a:rPr lang="fr-FR" sz="1900" b="0" i="1" kern="1200" dirty="0" smtClean="0"/>
            <a:t>End </a:t>
          </a:r>
          <a:r>
            <a:rPr lang="fr-FR" sz="1900" b="0" i="1" kern="1200" dirty="0" err="1" smtClean="0"/>
            <a:t>users</a:t>
          </a:r>
          <a:r>
            <a:rPr lang="fr-FR" sz="1900" b="0" i="0" kern="1200" dirty="0" smtClean="0"/>
            <a:t>)</a:t>
          </a:r>
          <a:endParaRPr lang="fr-FR" sz="1900" kern="1200" dirty="0"/>
        </a:p>
      </dsp:txBody>
      <dsp:txXfrm>
        <a:off x="21704" y="60645"/>
        <a:ext cx="6628897" cy="401192"/>
      </dsp:txXfrm>
    </dsp:sp>
    <dsp:sp modelId="{57C62A05-8109-5440-8A52-F47BBC4A7324}">
      <dsp:nvSpPr>
        <dsp:cNvPr id="0" name=""/>
        <dsp:cNvSpPr/>
      </dsp:nvSpPr>
      <dsp:spPr>
        <a:xfrm>
          <a:off x="0" y="483541"/>
          <a:ext cx="66723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500" kern="1200" dirty="0" smtClean="0"/>
            <a:t>Les formateur et les enseignants</a:t>
          </a:r>
          <a:endParaRPr lang="fr-FR" sz="1500" kern="1200" dirty="0"/>
        </a:p>
      </dsp:txBody>
      <dsp:txXfrm>
        <a:off x="0" y="483541"/>
        <a:ext cx="6672305" cy="314640"/>
      </dsp:txXfrm>
    </dsp:sp>
    <dsp:sp modelId="{B89F96CC-D16D-3447-A009-7AF3EA6B1212}">
      <dsp:nvSpPr>
        <dsp:cNvPr id="0" name=""/>
        <dsp:cNvSpPr/>
      </dsp:nvSpPr>
      <dsp:spPr>
        <a:xfrm>
          <a:off x="0" y="798181"/>
          <a:ext cx="6672305" cy="444600"/>
        </a:xfrm>
        <a:prstGeom prst="roundRect">
          <a:avLst/>
        </a:prstGeom>
        <a:solidFill>
          <a:schemeClr val="accent2">
            <a:shade val="80000"/>
            <a:hueOff val="-127185"/>
            <a:satOff val="-207"/>
            <a:lumOff val="89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Utilisateurs des LG</a:t>
          </a:r>
          <a:endParaRPr lang="fr-FR" sz="1900" kern="1200" dirty="0"/>
        </a:p>
      </dsp:txBody>
      <dsp:txXfrm>
        <a:off x="21704" y="819885"/>
        <a:ext cx="6628897" cy="401192"/>
      </dsp:txXfrm>
    </dsp:sp>
    <dsp:sp modelId="{02FD22F8-3362-5549-9C91-80A52BE08A32}">
      <dsp:nvSpPr>
        <dsp:cNvPr id="0" name=""/>
        <dsp:cNvSpPr/>
      </dsp:nvSpPr>
      <dsp:spPr>
        <a:xfrm>
          <a:off x="0" y="1242781"/>
          <a:ext cx="66723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500" kern="1200" dirty="0" smtClean="0"/>
            <a:t>Les apprenants</a:t>
          </a:r>
          <a:endParaRPr lang="fr-FR" sz="1500" kern="1200" dirty="0"/>
        </a:p>
      </dsp:txBody>
      <dsp:txXfrm>
        <a:off x="0" y="1242781"/>
        <a:ext cx="6672305" cy="314640"/>
      </dsp:txXfrm>
    </dsp:sp>
    <dsp:sp modelId="{BCD56A5D-298F-C44E-854F-1E6C493503C6}">
      <dsp:nvSpPr>
        <dsp:cNvPr id="0" name=""/>
        <dsp:cNvSpPr/>
      </dsp:nvSpPr>
      <dsp:spPr>
        <a:xfrm>
          <a:off x="0" y="1557421"/>
          <a:ext cx="6672305" cy="444600"/>
        </a:xfrm>
        <a:prstGeom prst="roundRect">
          <a:avLst/>
        </a:prstGeom>
        <a:solidFill>
          <a:schemeClr val="accent2">
            <a:shade val="80000"/>
            <a:hueOff val="-254370"/>
            <a:satOff val="-415"/>
            <a:lumOff val="179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i="0" kern="1200" dirty="0" smtClean="0"/>
            <a:t>Phase de </a:t>
          </a:r>
          <a:r>
            <a:rPr lang="fr-FR" sz="1900" b="0" i="0" kern="1200" dirty="0" err="1" smtClean="0"/>
            <a:t>co</a:t>
          </a:r>
          <a:r>
            <a:rPr lang="fr-FR" sz="1900" b="0" i="0" kern="1200" dirty="0" smtClean="0"/>
            <a:t>-conception (</a:t>
          </a:r>
          <a:r>
            <a:rPr lang="fr-FR" sz="1900" b="0" i="1" kern="1200" dirty="0" smtClean="0"/>
            <a:t>Design stage</a:t>
          </a:r>
          <a:r>
            <a:rPr lang="fr-FR" sz="1900" b="0" i="0" kern="1200" dirty="0" smtClean="0"/>
            <a:t>)</a:t>
          </a:r>
          <a:endParaRPr lang="fr-FR" sz="1900" kern="1200" dirty="0"/>
        </a:p>
      </dsp:txBody>
      <dsp:txXfrm>
        <a:off x="21704" y="1579125"/>
        <a:ext cx="6628897" cy="401192"/>
      </dsp:txXfrm>
    </dsp:sp>
    <dsp:sp modelId="{9524C40E-DD9E-6C4C-BFD2-27937060742C}">
      <dsp:nvSpPr>
        <dsp:cNvPr id="0" name=""/>
        <dsp:cNvSpPr/>
      </dsp:nvSpPr>
      <dsp:spPr>
        <a:xfrm>
          <a:off x="0" y="2002021"/>
          <a:ext cx="66723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500" kern="1200" dirty="0" smtClean="0"/>
            <a:t>Co-construction</a:t>
          </a:r>
          <a:endParaRPr lang="fr-FR" sz="1500" kern="1200" dirty="0"/>
        </a:p>
      </dsp:txBody>
      <dsp:txXfrm>
        <a:off x="0" y="2002021"/>
        <a:ext cx="6672305" cy="314640"/>
      </dsp:txXfrm>
    </dsp:sp>
    <dsp:sp modelId="{CDA7F199-1358-794A-8165-0655D58646D2}">
      <dsp:nvSpPr>
        <dsp:cNvPr id="0" name=""/>
        <dsp:cNvSpPr/>
      </dsp:nvSpPr>
      <dsp:spPr>
        <a:xfrm>
          <a:off x="0" y="2316661"/>
          <a:ext cx="6672305" cy="444600"/>
        </a:xfrm>
        <a:prstGeom prst="roundRect">
          <a:avLst/>
        </a:prstGeom>
        <a:solidFill>
          <a:schemeClr val="accent2">
            <a:shade val="80000"/>
            <a:hueOff val="-381555"/>
            <a:satOff val="-622"/>
            <a:lumOff val="269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0" i="0" kern="1200" dirty="0" smtClean="0"/>
            <a:t>Phase d’usage (</a:t>
          </a:r>
          <a:r>
            <a:rPr lang="fr-FR" sz="1900" b="0" i="1" kern="1200" dirty="0" smtClean="0"/>
            <a:t>Use stage</a:t>
          </a:r>
          <a:r>
            <a:rPr lang="fr-FR" sz="1900" b="0" i="0" kern="1200" dirty="0" smtClean="0"/>
            <a:t>)</a:t>
          </a:r>
          <a:endParaRPr lang="fr-FR" sz="1900" kern="1200" dirty="0"/>
        </a:p>
      </dsp:txBody>
      <dsp:txXfrm>
        <a:off x="21704" y="2338365"/>
        <a:ext cx="6628897" cy="401192"/>
      </dsp:txXfrm>
    </dsp:sp>
    <dsp:sp modelId="{B23AAA47-C0F3-3E49-B272-C7469F9BC3B7}">
      <dsp:nvSpPr>
        <dsp:cNvPr id="0" name=""/>
        <dsp:cNvSpPr/>
      </dsp:nvSpPr>
      <dsp:spPr>
        <a:xfrm>
          <a:off x="0" y="2761261"/>
          <a:ext cx="66723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500" kern="1200" dirty="0" smtClean="0"/>
            <a:t>Évaluation, réingénierie</a:t>
          </a:r>
          <a:endParaRPr lang="fr-FR" sz="1500" kern="1200" dirty="0"/>
        </a:p>
      </dsp:txBody>
      <dsp:txXfrm>
        <a:off x="0" y="2761261"/>
        <a:ext cx="6672305" cy="31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A1688-1328-3843-A3D6-B96686AF636B}">
      <dsp:nvSpPr>
        <dsp:cNvPr id="0" name=""/>
        <dsp:cNvSpPr/>
      </dsp:nvSpPr>
      <dsp:spPr>
        <a:xfrm>
          <a:off x="0" y="187508"/>
          <a:ext cx="6672305" cy="77220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Phase d’usage</a:t>
          </a:r>
        </a:p>
      </dsp:txBody>
      <dsp:txXfrm>
        <a:off x="37696" y="225204"/>
        <a:ext cx="6596913" cy="696808"/>
      </dsp:txXfrm>
    </dsp:sp>
    <dsp:sp modelId="{0E802C1D-2BC0-054A-9DBA-888340CD0A01}">
      <dsp:nvSpPr>
        <dsp:cNvPr id="0" name=""/>
        <dsp:cNvSpPr/>
      </dsp:nvSpPr>
      <dsp:spPr>
        <a:xfrm>
          <a:off x="0" y="959708"/>
          <a:ext cx="6672305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46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 smtClean="0"/>
            <a:t>Besoin de réingénierie [Marne, 2014]</a:t>
          </a:r>
          <a:endParaRPr lang="fr-FR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 smtClean="0"/>
            <a:t>Nécessité d’analyser les traces d’usage [Choquet et </a:t>
          </a:r>
          <a:r>
            <a:rPr lang="fr-FR" sz="2600" kern="1200" dirty="0" err="1" smtClean="0"/>
            <a:t>Iksal</a:t>
          </a:r>
          <a:r>
            <a:rPr lang="fr-FR" sz="2600" kern="1200" dirty="0" smtClean="0"/>
            <a:t>, 2007]</a:t>
          </a:r>
          <a:endParaRPr lang="fr-FR" sz="2600" kern="1200" dirty="0"/>
        </a:p>
      </dsp:txBody>
      <dsp:txXfrm>
        <a:off x="0" y="959708"/>
        <a:ext cx="6672305" cy="1195424"/>
      </dsp:txXfrm>
    </dsp:sp>
    <dsp:sp modelId="{833CC9DD-750E-5E4A-BFCC-FD543BA4EADB}">
      <dsp:nvSpPr>
        <dsp:cNvPr id="0" name=""/>
        <dsp:cNvSpPr/>
      </dsp:nvSpPr>
      <dsp:spPr>
        <a:xfrm>
          <a:off x="0" y="2155133"/>
          <a:ext cx="6672305" cy="77220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Visualisation pour les enseignants</a:t>
          </a:r>
          <a:endParaRPr lang="fr-FR" sz="3300" kern="1200" dirty="0"/>
        </a:p>
      </dsp:txBody>
      <dsp:txXfrm>
        <a:off x="37696" y="2192829"/>
        <a:ext cx="6596913" cy="696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E2945-A5B9-3547-8B4D-9CDF6D50F2A8}">
      <dsp:nvSpPr>
        <dsp:cNvPr id="0" name=""/>
        <dsp:cNvSpPr/>
      </dsp:nvSpPr>
      <dsp:spPr>
        <a:xfrm>
          <a:off x="0" y="37462"/>
          <a:ext cx="6672262" cy="9652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« Estimation du Bien-être en Entreprise », un LG intégré à un MOOC en mars 2016</a:t>
          </a:r>
          <a:endParaRPr lang="en" sz="2500" kern="1200" dirty="0"/>
        </a:p>
      </dsp:txBody>
      <dsp:txXfrm>
        <a:off x="47120" y="84582"/>
        <a:ext cx="6578022" cy="871010"/>
      </dsp:txXfrm>
    </dsp:sp>
    <dsp:sp modelId="{EA0A8A0F-B93B-CC41-8483-276E64A4D080}">
      <dsp:nvSpPr>
        <dsp:cNvPr id="0" name=""/>
        <dsp:cNvSpPr/>
      </dsp:nvSpPr>
      <dsp:spPr>
        <a:xfrm>
          <a:off x="0" y="1074712"/>
          <a:ext cx="6672262" cy="9652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smtClean="0"/>
            <a:t>Visualisation des parcours des apprenants</a:t>
          </a:r>
          <a:endParaRPr lang="fr-FR" sz="2500" kern="1200" dirty="0"/>
        </a:p>
      </dsp:txBody>
      <dsp:txXfrm>
        <a:off x="47120" y="1121832"/>
        <a:ext cx="6578022" cy="871010"/>
      </dsp:txXfrm>
    </dsp:sp>
    <dsp:sp modelId="{7A51B1A2-76E4-6045-BC12-B76FAECE7CF3}">
      <dsp:nvSpPr>
        <dsp:cNvPr id="0" name=""/>
        <dsp:cNvSpPr/>
      </dsp:nvSpPr>
      <dsp:spPr>
        <a:xfrm>
          <a:off x="0" y="2111962"/>
          <a:ext cx="6672262" cy="96525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Détection des problèmes (séquences fréquemment source d’erreurs)</a:t>
          </a:r>
          <a:endParaRPr lang="fr-FR" sz="2500" kern="1200" dirty="0"/>
        </a:p>
      </dsp:txBody>
      <dsp:txXfrm>
        <a:off x="47120" y="2159082"/>
        <a:ext cx="6578022" cy="871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BDC88-8960-9841-BEF4-38027AF3E8D3}">
      <dsp:nvSpPr>
        <dsp:cNvPr id="0" name=""/>
        <dsp:cNvSpPr/>
      </dsp:nvSpPr>
      <dsp:spPr>
        <a:xfrm>
          <a:off x="0" y="1022"/>
          <a:ext cx="6677287" cy="374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139 parcours différents observés pour 155 apprenants</a:t>
          </a:r>
          <a:endParaRPr lang="fr-FR" sz="1600" kern="1200" dirty="0"/>
        </a:p>
      </dsp:txBody>
      <dsp:txXfrm>
        <a:off x="18277" y="19299"/>
        <a:ext cx="6640733" cy="337846"/>
      </dsp:txXfrm>
    </dsp:sp>
    <dsp:sp modelId="{DFDC4080-F1A9-8244-A41C-9835ED3515AC}">
      <dsp:nvSpPr>
        <dsp:cNvPr id="0" name=""/>
        <dsp:cNvSpPr/>
      </dsp:nvSpPr>
      <dsp:spPr>
        <a:xfrm>
          <a:off x="0" y="421502"/>
          <a:ext cx="6677287" cy="3744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/>
            <a:t>Catégorisation des apprenants en 4 catégories</a:t>
          </a:r>
          <a:endParaRPr lang="fr-FR" sz="1600" kern="1200" dirty="0"/>
        </a:p>
      </dsp:txBody>
      <dsp:txXfrm>
        <a:off x="18277" y="439779"/>
        <a:ext cx="6640733" cy="3378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B23D4-876E-E041-8853-A5B881CCCE81}">
      <dsp:nvSpPr>
        <dsp:cNvPr id="0" name=""/>
        <dsp:cNvSpPr/>
      </dsp:nvSpPr>
      <dsp:spPr>
        <a:xfrm>
          <a:off x="0" y="6760"/>
          <a:ext cx="6677287" cy="397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Analyse fine des parcours pour chaque catégories</a:t>
          </a:r>
          <a:endParaRPr lang="fr-FR" sz="1700" kern="1200" dirty="0"/>
        </a:p>
      </dsp:txBody>
      <dsp:txXfrm>
        <a:off x="19419" y="26179"/>
        <a:ext cx="6638449" cy="358962"/>
      </dsp:txXfrm>
    </dsp:sp>
    <dsp:sp modelId="{145CB17A-D22D-1B45-A685-C862B76D7A0E}">
      <dsp:nvSpPr>
        <dsp:cNvPr id="0" name=""/>
        <dsp:cNvSpPr/>
      </dsp:nvSpPr>
      <dsp:spPr>
        <a:xfrm>
          <a:off x="0" y="453520"/>
          <a:ext cx="6677287" cy="397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2 séquences correctes [AB, AF] et [AB, AC, AU, AS, AF]</a:t>
          </a:r>
          <a:endParaRPr lang="fr-FR" sz="1700" kern="1200" dirty="0"/>
        </a:p>
      </dsp:txBody>
      <dsp:txXfrm>
        <a:off x="19419" y="472939"/>
        <a:ext cx="6638449" cy="358962"/>
      </dsp:txXfrm>
    </dsp:sp>
    <dsp:sp modelId="{A6648FC2-8016-7E46-BBFE-972D519627D4}">
      <dsp:nvSpPr>
        <dsp:cNvPr id="0" name=""/>
        <dsp:cNvSpPr/>
      </dsp:nvSpPr>
      <dsp:spPr>
        <a:xfrm>
          <a:off x="0" y="900280"/>
          <a:ext cx="6677287" cy="3978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Une mauvaise séquence [AB, AC, AU, AF]</a:t>
          </a:r>
          <a:endParaRPr lang="fr-FR" sz="1700" kern="1200" dirty="0"/>
        </a:p>
      </dsp:txBody>
      <dsp:txXfrm>
        <a:off x="19419" y="919699"/>
        <a:ext cx="6638449" cy="3589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BB8D0-CDF3-9942-A864-68D1CBF5D4B1}">
      <dsp:nvSpPr>
        <dsp:cNvPr id="0" name=""/>
        <dsp:cNvSpPr/>
      </dsp:nvSpPr>
      <dsp:spPr>
        <a:xfrm>
          <a:off x="0" y="13815"/>
          <a:ext cx="6677287" cy="84942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Conséquence : l’enseignant a ajouté une étape de remédiation pour éviter l’abandon</a:t>
          </a:r>
        </a:p>
      </dsp:txBody>
      <dsp:txXfrm>
        <a:off x="41465" y="55280"/>
        <a:ext cx="6594357" cy="766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B23D4-876E-E041-8853-A5B881CCCE81}">
      <dsp:nvSpPr>
        <dsp:cNvPr id="0" name=""/>
        <dsp:cNvSpPr/>
      </dsp:nvSpPr>
      <dsp:spPr>
        <a:xfrm>
          <a:off x="0" y="18729"/>
          <a:ext cx="6677287" cy="84942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séquence [AB, AC, AU, AF] : une erreur majeure du LG</a:t>
          </a:r>
          <a:endParaRPr lang="fr-FR" sz="2200" kern="1200" dirty="0"/>
        </a:p>
      </dsp:txBody>
      <dsp:txXfrm>
        <a:off x="41465" y="60194"/>
        <a:ext cx="6594357" cy="766490"/>
      </dsp:txXfrm>
    </dsp:sp>
    <dsp:sp modelId="{647A9A56-57B3-4045-BB3D-57A735D171E8}">
      <dsp:nvSpPr>
        <dsp:cNvPr id="0" name=""/>
        <dsp:cNvSpPr/>
      </dsp:nvSpPr>
      <dsp:spPr>
        <a:xfrm>
          <a:off x="0" y="868150"/>
          <a:ext cx="667728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00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 dirty="0" smtClean="0"/>
            <a:t>une raison d’abandon pour les apprenants</a:t>
          </a:r>
        </a:p>
      </dsp:txBody>
      <dsp:txXfrm>
        <a:off x="0" y="868150"/>
        <a:ext cx="6677287" cy="3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3B5A7-EE7D-BF4D-A1AB-454947D394F3}" type="datetimeFigureOut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2248-93C7-1548-961B-8F6C57E97D9E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412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05003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46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46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première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donne une visualisation des pas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ordonnés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chronologiquement, une couleur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donnée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étant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associée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un pas unique (Figure 5.7, I en haut). La seconde affiche les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mêmes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dans le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même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ordre, mais la couleur correspond au type de pas (Figure 5.7, II en bas) : </a:t>
            </a:r>
            <a:endParaRPr lang="fr-FR" dirty="0" smtClean="0"/>
          </a:p>
          <a:p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 en vert, le pas correspondant au choix de la mission dans une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étape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donnée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(pas de navigation) ; </a:t>
            </a:r>
            <a:endParaRPr lang="fr-FR" dirty="0" smtClean="0">
              <a:effectLst/>
            </a:endParaRPr>
          </a:p>
          <a:p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 en bleu, les pas expositoires (introduction, exposé du cas dans les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Si,j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pas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ratifs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de contenu le cas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échéant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; </a:t>
            </a:r>
            <a:endParaRPr lang="fr-FR" dirty="0" smtClean="0">
              <a:effectLst/>
            </a:endParaRPr>
          </a:p>
          <a:p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 en rouge, les pas correspondant aux interactions dans les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activités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Si,j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 type A, B ou C). </a:t>
            </a:r>
            <a:endParaRPr lang="fr-FR" dirty="0" smtClean="0">
              <a:effectLst/>
            </a:endParaRP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462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462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462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5380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Jeu dont l’objectif n’est </a:t>
            </a:r>
            <a:r>
              <a:rPr lang="fr-FR" baseline="0" dirty="0" smtClean="0"/>
              <a:t>pas que le simple divertissement</a:t>
            </a:r>
            <a:endParaRPr lang="fr-FR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Alvarez</a:t>
            </a:r>
            <a:r>
              <a:rPr lang="fr-FR" baseline="0" dirty="0" smtClean="0"/>
              <a:t> : 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serious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un dispositif,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numérique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non, dont l’intention initiale est de combiner, avec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cohérence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à la fois des aspects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sérieux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des ressorts ludiques issus du jeu, </a:t>
            </a:r>
            <a:r>
              <a:rPr lang="fr-FR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vidéoludique</a:t>
            </a:r>
            <a:r>
              <a:rPr lang="fr-FR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non.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Un mot sur les </a:t>
            </a:r>
            <a:r>
              <a:rPr lang="fr-FR" dirty="0" err="1" smtClean="0"/>
              <a:t>academics</a:t>
            </a:r>
            <a:r>
              <a:rPr lang="fr-FR" dirty="0" smtClean="0"/>
              <a:t> </a:t>
            </a:r>
            <a:r>
              <a:rPr lang="fr-FR" dirty="0" err="1" smtClean="0"/>
              <a:t>analytics</a:t>
            </a:r>
            <a:r>
              <a:rPr lang="fr-FR" dirty="0" smtClean="0"/>
              <a:t> et les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analytics</a:t>
            </a:r>
            <a:r>
              <a:rPr lang="mr-IN" dirty="0" smtClean="0"/>
              <a:t>…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6766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3874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46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41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Abandons rapides, Game Over, Réussites, Abandons plus tardifs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46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46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46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95925" y="3176588"/>
            <a:ext cx="3382963" cy="1181100"/>
          </a:xfrm>
        </p:spPr>
        <p:txBody>
          <a:bodyPr vert="horz"/>
          <a:lstStyle>
            <a:lvl1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2pPr>
            <a:lvl3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3pPr>
            <a:lvl4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4pPr>
            <a:lvl5pPr>
              <a:buFontTx/>
              <a:buNone/>
              <a:defRPr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latin typeface="Calibri"/>
                <a:ea typeface="Calibri"/>
                <a:cs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>
                <a:latin typeface="Calibri"/>
                <a:ea typeface="Calibri"/>
                <a:cs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4B6C-FA9A-F84C-BD3C-E27E97650D28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6362" y="-2149"/>
            <a:ext cx="2640825" cy="5156100"/>
          </a:xfrm>
          <a:custGeom>
            <a:avLst/>
            <a:gdLst>
              <a:gd name="connsiteX0" fmla="*/ 17849 w 123070"/>
              <a:gd name="connsiteY0" fmla="*/ 111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17849 w 123070"/>
              <a:gd name="connsiteY4" fmla="*/ 111 h 206382"/>
              <a:gd name="connsiteX0" fmla="*/ 412 w 105633"/>
              <a:gd name="connsiteY0" fmla="*/ 111 h 206244"/>
              <a:gd name="connsiteX1" fmla="*/ 0 w 105633"/>
              <a:gd name="connsiteY1" fmla="*/ 206107 h 206244"/>
              <a:gd name="connsiteX2" fmla="*/ 105633 w 105633"/>
              <a:gd name="connsiteY2" fmla="*/ 206244 h 206244"/>
              <a:gd name="connsiteX3" fmla="*/ 50370 w 105633"/>
              <a:gd name="connsiteY3" fmla="*/ 0 h 206244"/>
              <a:gd name="connsiteX4" fmla="*/ 412 w 105633"/>
              <a:gd name="connsiteY4" fmla="*/ 111 h 20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3" h="206244" extrusionOk="0">
                <a:moveTo>
                  <a:pt x="412" y="111"/>
                </a:moveTo>
                <a:cubicBezTo>
                  <a:pt x="275" y="68776"/>
                  <a:pt x="137" y="137442"/>
                  <a:pt x="0" y="206107"/>
                </a:cubicBezTo>
                <a:lnTo>
                  <a:pt x="105633" y="206244"/>
                </a:lnTo>
                <a:lnTo>
                  <a:pt x="50370" y="0"/>
                </a:lnTo>
                <a:lnTo>
                  <a:pt x="412" y="11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1913" y="-9675"/>
            <a:ext cx="2407775" cy="5163625"/>
          </a:xfrm>
          <a:custGeom>
            <a:avLst/>
            <a:gdLst>
              <a:gd name="connsiteX0" fmla="*/ 27730 w 123070"/>
              <a:gd name="connsiteY0" fmla="*/ 0 h 206461"/>
              <a:gd name="connsiteX1" fmla="*/ 0 w 123070"/>
              <a:gd name="connsiteY1" fmla="*/ 206461 h 206461"/>
              <a:gd name="connsiteX2" fmla="*/ 123070 w 123070"/>
              <a:gd name="connsiteY2" fmla="*/ 206323 h 206461"/>
              <a:gd name="connsiteX3" fmla="*/ 67807 w 123070"/>
              <a:gd name="connsiteY3" fmla="*/ 79 h 206461"/>
              <a:gd name="connsiteX4" fmla="*/ 27730 w 123070"/>
              <a:gd name="connsiteY4" fmla="*/ 0 h 206461"/>
              <a:gd name="connsiteX0" fmla="*/ 27064 w 123070"/>
              <a:gd name="connsiteY0" fmla="*/ 0 h 206683"/>
              <a:gd name="connsiteX1" fmla="*/ 0 w 123070"/>
              <a:gd name="connsiteY1" fmla="*/ 206683 h 206683"/>
              <a:gd name="connsiteX2" fmla="*/ 123070 w 123070"/>
              <a:gd name="connsiteY2" fmla="*/ 206545 h 206683"/>
              <a:gd name="connsiteX3" fmla="*/ 67807 w 123070"/>
              <a:gd name="connsiteY3" fmla="*/ 301 h 206683"/>
              <a:gd name="connsiteX4" fmla="*/ 27064 w 123070"/>
              <a:gd name="connsiteY4" fmla="*/ 0 h 206683"/>
              <a:gd name="connsiteX0" fmla="*/ 26927 w 123070"/>
              <a:gd name="connsiteY0" fmla="*/ 1347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26927 w 123070"/>
              <a:gd name="connsiteY4" fmla="*/ 1347 h 206382"/>
              <a:gd name="connsiteX0" fmla="*/ 27202 w 123070"/>
              <a:gd name="connsiteY0" fmla="*/ 111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27202 w 123070"/>
              <a:gd name="connsiteY4" fmla="*/ 111 h 206382"/>
              <a:gd name="connsiteX0" fmla="*/ 27065 w 123070"/>
              <a:gd name="connsiteY0" fmla="*/ 248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27065 w 123070"/>
              <a:gd name="connsiteY4" fmla="*/ 248 h 206382"/>
              <a:gd name="connsiteX0" fmla="*/ 27202 w 123070"/>
              <a:gd name="connsiteY0" fmla="*/ 523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27202 w 123070"/>
              <a:gd name="connsiteY4" fmla="*/ 523 h 206382"/>
              <a:gd name="connsiteX0" fmla="*/ 27202 w 123070"/>
              <a:gd name="connsiteY0" fmla="*/ 0 h 206683"/>
              <a:gd name="connsiteX1" fmla="*/ 0 w 123070"/>
              <a:gd name="connsiteY1" fmla="*/ 206683 h 206683"/>
              <a:gd name="connsiteX2" fmla="*/ 123070 w 123070"/>
              <a:gd name="connsiteY2" fmla="*/ 206545 h 206683"/>
              <a:gd name="connsiteX3" fmla="*/ 67807 w 123070"/>
              <a:gd name="connsiteY3" fmla="*/ 301 h 206683"/>
              <a:gd name="connsiteX4" fmla="*/ 27202 w 123070"/>
              <a:gd name="connsiteY4" fmla="*/ 0 h 206683"/>
              <a:gd name="connsiteX0" fmla="*/ 36813 w 123070"/>
              <a:gd name="connsiteY0" fmla="*/ 0 h 206683"/>
              <a:gd name="connsiteX1" fmla="*/ 0 w 123070"/>
              <a:gd name="connsiteY1" fmla="*/ 206683 h 206683"/>
              <a:gd name="connsiteX2" fmla="*/ 123070 w 123070"/>
              <a:gd name="connsiteY2" fmla="*/ 206545 h 206683"/>
              <a:gd name="connsiteX3" fmla="*/ 67807 w 123070"/>
              <a:gd name="connsiteY3" fmla="*/ 301 h 206683"/>
              <a:gd name="connsiteX4" fmla="*/ 36813 w 123070"/>
              <a:gd name="connsiteY4" fmla="*/ 0 h 206683"/>
              <a:gd name="connsiteX0" fmla="*/ 26928 w 123070"/>
              <a:gd name="connsiteY0" fmla="*/ 0 h 206683"/>
              <a:gd name="connsiteX1" fmla="*/ 0 w 123070"/>
              <a:gd name="connsiteY1" fmla="*/ 206683 h 206683"/>
              <a:gd name="connsiteX2" fmla="*/ 123070 w 123070"/>
              <a:gd name="connsiteY2" fmla="*/ 206545 h 206683"/>
              <a:gd name="connsiteX3" fmla="*/ 67807 w 123070"/>
              <a:gd name="connsiteY3" fmla="*/ 301 h 206683"/>
              <a:gd name="connsiteX4" fmla="*/ 26928 w 123070"/>
              <a:gd name="connsiteY4" fmla="*/ 0 h 206683"/>
              <a:gd name="connsiteX0" fmla="*/ 0 w 96142"/>
              <a:gd name="connsiteY0" fmla="*/ 0 h 206545"/>
              <a:gd name="connsiteX1" fmla="*/ 20577 w 96142"/>
              <a:gd name="connsiteY1" fmla="*/ 204349 h 206545"/>
              <a:gd name="connsiteX2" fmla="*/ 96142 w 96142"/>
              <a:gd name="connsiteY2" fmla="*/ 206545 h 206545"/>
              <a:gd name="connsiteX3" fmla="*/ 40879 w 96142"/>
              <a:gd name="connsiteY3" fmla="*/ 301 h 206545"/>
              <a:gd name="connsiteX4" fmla="*/ 0 w 96142"/>
              <a:gd name="connsiteY4" fmla="*/ 0 h 206545"/>
              <a:gd name="connsiteX0" fmla="*/ 0 w 96142"/>
              <a:gd name="connsiteY0" fmla="*/ 0 h 206545"/>
              <a:gd name="connsiteX1" fmla="*/ 257 w 96142"/>
              <a:gd name="connsiteY1" fmla="*/ 206271 h 206545"/>
              <a:gd name="connsiteX2" fmla="*/ 96142 w 96142"/>
              <a:gd name="connsiteY2" fmla="*/ 206545 h 206545"/>
              <a:gd name="connsiteX3" fmla="*/ 40879 w 96142"/>
              <a:gd name="connsiteY3" fmla="*/ 301 h 206545"/>
              <a:gd name="connsiteX4" fmla="*/ 0 w 96142"/>
              <a:gd name="connsiteY4" fmla="*/ 0 h 206545"/>
              <a:gd name="connsiteX0" fmla="*/ 169 w 96311"/>
              <a:gd name="connsiteY0" fmla="*/ 0 h 206545"/>
              <a:gd name="connsiteX1" fmla="*/ 14 w 96311"/>
              <a:gd name="connsiteY1" fmla="*/ 206134 h 206545"/>
              <a:gd name="connsiteX2" fmla="*/ 96311 w 96311"/>
              <a:gd name="connsiteY2" fmla="*/ 206545 h 206545"/>
              <a:gd name="connsiteX3" fmla="*/ 41048 w 96311"/>
              <a:gd name="connsiteY3" fmla="*/ 301 h 206545"/>
              <a:gd name="connsiteX4" fmla="*/ 169 w 96311"/>
              <a:gd name="connsiteY4" fmla="*/ 0 h 20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1" h="206545" extrusionOk="0">
                <a:moveTo>
                  <a:pt x="169" y="0"/>
                </a:moveTo>
                <a:cubicBezTo>
                  <a:pt x="255" y="68757"/>
                  <a:pt x="-72" y="137377"/>
                  <a:pt x="14" y="206134"/>
                </a:cubicBezTo>
                <a:lnTo>
                  <a:pt x="96311" y="206545"/>
                </a:lnTo>
                <a:lnTo>
                  <a:pt x="41048" y="301"/>
                </a:lnTo>
                <a:lnTo>
                  <a:pt x="1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55715" y="4116875"/>
            <a:ext cx="1609799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latin typeface="Calibri"/>
                <a:ea typeface="Calibri"/>
                <a:cs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7FB1-F5DE-6546-A20D-903F1CB9AC1C}" type="datetime1">
              <a:rPr lang="fr-FR" smtClean="0"/>
              <a:t>05/04/2018</a:t>
            </a:fld>
            <a:endParaRPr lang="en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Une approche meta-design des learning games </a:t>
            </a:r>
            <a:endParaRPr lang="en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big image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6362" y="-2149"/>
            <a:ext cx="2640825" cy="5156100"/>
          </a:xfrm>
          <a:custGeom>
            <a:avLst/>
            <a:gdLst>
              <a:gd name="connsiteX0" fmla="*/ 17849 w 123070"/>
              <a:gd name="connsiteY0" fmla="*/ 111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17849 w 123070"/>
              <a:gd name="connsiteY4" fmla="*/ 111 h 206382"/>
              <a:gd name="connsiteX0" fmla="*/ 412 w 105633"/>
              <a:gd name="connsiteY0" fmla="*/ 111 h 206244"/>
              <a:gd name="connsiteX1" fmla="*/ 0 w 105633"/>
              <a:gd name="connsiteY1" fmla="*/ 206107 h 206244"/>
              <a:gd name="connsiteX2" fmla="*/ 105633 w 105633"/>
              <a:gd name="connsiteY2" fmla="*/ 206244 h 206244"/>
              <a:gd name="connsiteX3" fmla="*/ 50370 w 105633"/>
              <a:gd name="connsiteY3" fmla="*/ 0 h 206244"/>
              <a:gd name="connsiteX4" fmla="*/ 412 w 105633"/>
              <a:gd name="connsiteY4" fmla="*/ 111 h 20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3" h="206244" extrusionOk="0">
                <a:moveTo>
                  <a:pt x="412" y="111"/>
                </a:moveTo>
                <a:cubicBezTo>
                  <a:pt x="275" y="68776"/>
                  <a:pt x="137" y="137442"/>
                  <a:pt x="0" y="206107"/>
                </a:cubicBezTo>
                <a:lnTo>
                  <a:pt x="105633" y="206244"/>
                </a:lnTo>
                <a:lnTo>
                  <a:pt x="50370" y="0"/>
                </a:lnTo>
                <a:lnTo>
                  <a:pt x="412" y="11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1913" y="-9675"/>
            <a:ext cx="2407775" cy="5163625"/>
          </a:xfrm>
          <a:custGeom>
            <a:avLst/>
            <a:gdLst>
              <a:gd name="connsiteX0" fmla="*/ 27730 w 123070"/>
              <a:gd name="connsiteY0" fmla="*/ 0 h 206461"/>
              <a:gd name="connsiteX1" fmla="*/ 0 w 123070"/>
              <a:gd name="connsiteY1" fmla="*/ 206461 h 206461"/>
              <a:gd name="connsiteX2" fmla="*/ 123070 w 123070"/>
              <a:gd name="connsiteY2" fmla="*/ 206323 h 206461"/>
              <a:gd name="connsiteX3" fmla="*/ 67807 w 123070"/>
              <a:gd name="connsiteY3" fmla="*/ 79 h 206461"/>
              <a:gd name="connsiteX4" fmla="*/ 27730 w 123070"/>
              <a:gd name="connsiteY4" fmla="*/ 0 h 206461"/>
              <a:gd name="connsiteX0" fmla="*/ 27064 w 123070"/>
              <a:gd name="connsiteY0" fmla="*/ 0 h 206683"/>
              <a:gd name="connsiteX1" fmla="*/ 0 w 123070"/>
              <a:gd name="connsiteY1" fmla="*/ 206683 h 206683"/>
              <a:gd name="connsiteX2" fmla="*/ 123070 w 123070"/>
              <a:gd name="connsiteY2" fmla="*/ 206545 h 206683"/>
              <a:gd name="connsiteX3" fmla="*/ 67807 w 123070"/>
              <a:gd name="connsiteY3" fmla="*/ 301 h 206683"/>
              <a:gd name="connsiteX4" fmla="*/ 27064 w 123070"/>
              <a:gd name="connsiteY4" fmla="*/ 0 h 206683"/>
              <a:gd name="connsiteX0" fmla="*/ 26927 w 123070"/>
              <a:gd name="connsiteY0" fmla="*/ 1347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26927 w 123070"/>
              <a:gd name="connsiteY4" fmla="*/ 1347 h 206382"/>
              <a:gd name="connsiteX0" fmla="*/ 27202 w 123070"/>
              <a:gd name="connsiteY0" fmla="*/ 111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27202 w 123070"/>
              <a:gd name="connsiteY4" fmla="*/ 111 h 206382"/>
              <a:gd name="connsiteX0" fmla="*/ 27065 w 123070"/>
              <a:gd name="connsiteY0" fmla="*/ 248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27065 w 123070"/>
              <a:gd name="connsiteY4" fmla="*/ 248 h 206382"/>
              <a:gd name="connsiteX0" fmla="*/ 27202 w 123070"/>
              <a:gd name="connsiteY0" fmla="*/ 523 h 206382"/>
              <a:gd name="connsiteX1" fmla="*/ 0 w 123070"/>
              <a:gd name="connsiteY1" fmla="*/ 206382 h 206382"/>
              <a:gd name="connsiteX2" fmla="*/ 123070 w 123070"/>
              <a:gd name="connsiteY2" fmla="*/ 206244 h 206382"/>
              <a:gd name="connsiteX3" fmla="*/ 67807 w 123070"/>
              <a:gd name="connsiteY3" fmla="*/ 0 h 206382"/>
              <a:gd name="connsiteX4" fmla="*/ 27202 w 123070"/>
              <a:gd name="connsiteY4" fmla="*/ 523 h 206382"/>
              <a:gd name="connsiteX0" fmla="*/ 27202 w 123070"/>
              <a:gd name="connsiteY0" fmla="*/ 0 h 206683"/>
              <a:gd name="connsiteX1" fmla="*/ 0 w 123070"/>
              <a:gd name="connsiteY1" fmla="*/ 206683 h 206683"/>
              <a:gd name="connsiteX2" fmla="*/ 123070 w 123070"/>
              <a:gd name="connsiteY2" fmla="*/ 206545 h 206683"/>
              <a:gd name="connsiteX3" fmla="*/ 67807 w 123070"/>
              <a:gd name="connsiteY3" fmla="*/ 301 h 206683"/>
              <a:gd name="connsiteX4" fmla="*/ 27202 w 123070"/>
              <a:gd name="connsiteY4" fmla="*/ 0 h 206683"/>
              <a:gd name="connsiteX0" fmla="*/ 36813 w 123070"/>
              <a:gd name="connsiteY0" fmla="*/ 0 h 206683"/>
              <a:gd name="connsiteX1" fmla="*/ 0 w 123070"/>
              <a:gd name="connsiteY1" fmla="*/ 206683 h 206683"/>
              <a:gd name="connsiteX2" fmla="*/ 123070 w 123070"/>
              <a:gd name="connsiteY2" fmla="*/ 206545 h 206683"/>
              <a:gd name="connsiteX3" fmla="*/ 67807 w 123070"/>
              <a:gd name="connsiteY3" fmla="*/ 301 h 206683"/>
              <a:gd name="connsiteX4" fmla="*/ 36813 w 123070"/>
              <a:gd name="connsiteY4" fmla="*/ 0 h 206683"/>
              <a:gd name="connsiteX0" fmla="*/ 26928 w 123070"/>
              <a:gd name="connsiteY0" fmla="*/ 0 h 206683"/>
              <a:gd name="connsiteX1" fmla="*/ 0 w 123070"/>
              <a:gd name="connsiteY1" fmla="*/ 206683 h 206683"/>
              <a:gd name="connsiteX2" fmla="*/ 123070 w 123070"/>
              <a:gd name="connsiteY2" fmla="*/ 206545 h 206683"/>
              <a:gd name="connsiteX3" fmla="*/ 67807 w 123070"/>
              <a:gd name="connsiteY3" fmla="*/ 301 h 206683"/>
              <a:gd name="connsiteX4" fmla="*/ 26928 w 123070"/>
              <a:gd name="connsiteY4" fmla="*/ 0 h 206683"/>
              <a:gd name="connsiteX0" fmla="*/ 0 w 96142"/>
              <a:gd name="connsiteY0" fmla="*/ 0 h 206545"/>
              <a:gd name="connsiteX1" fmla="*/ 20577 w 96142"/>
              <a:gd name="connsiteY1" fmla="*/ 204349 h 206545"/>
              <a:gd name="connsiteX2" fmla="*/ 96142 w 96142"/>
              <a:gd name="connsiteY2" fmla="*/ 206545 h 206545"/>
              <a:gd name="connsiteX3" fmla="*/ 40879 w 96142"/>
              <a:gd name="connsiteY3" fmla="*/ 301 h 206545"/>
              <a:gd name="connsiteX4" fmla="*/ 0 w 96142"/>
              <a:gd name="connsiteY4" fmla="*/ 0 h 206545"/>
              <a:gd name="connsiteX0" fmla="*/ 0 w 96142"/>
              <a:gd name="connsiteY0" fmla="*/ 0 h 206545"/>
              <a:gd name="connsiteX1" fmla="*/ 257 w 96142"/>
              <a:gd name="connsiteY1" fmla="*/ 206271 h 206545"/>
              <a:gd name="connsiteX2" fmla="*/ 96142 w 96142"/>
              <a:gd name="connsiteY2" fmla="*/ 206545 h 206545"/>
              <a:gd name="connsiteX3" fmla="*/ 40879 w 96142"/>
              <a:gd name="connsiteY3" fmla="*/ 301 h 206545"/>
              <a:gd name="connsiteX4" fmla="*/ 0 w 96142"/>
              <a:gd name="connsiteY4" fmla="*/ 0 h 206545"/>
              <a:gd name="connsiteX0" fmla="*/ 169 w 96311"/>
              <a:gd name="connsiteY0" fmla="*/ 0 h 206545"/>
              <a:gd name="connsiteX1" fmla="*/ 14 w 96311"/>
              <a:gd name="connsiteY1" fmla="*/ 206134 h 206545"/>
              <a:gd name="connsiteX2" fmla="*/ 96311 w 96311"/>
              <a:gd name="connsiteY2" fmla="*/ 206545 h 206545"/>
              <a:gd name="connsiteX3" fmla="*/ 41048 w 96311"/>
              <a:gd name="connsiteY3" fmla="*/ 301 h 206545"/>
              <a:gd name="connsiteX4" fmla="*/ 169 w 96311"/>
              <a:gd name="connsiteY4" fmla="*/ 0 h 20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1" h="206545" extrusionOk="0">
                <a:moveTo>
                  <a:pt x="169" y="0"/>
                </a:moveTo>
                <a:cubicBezTo>
                  <a:pt x="255" y="68757"/>
                  <a:pt x="-72" y="137377"/>
                  <a:pt x="14" y="206134"/>
                </a:cubicBezTo>
                <a:lnTo>
                  <a:pt x="96311" y="206545"/>
                </a:lnTo>
                <a:lnTo>
                  <a:pt x="41048" y="301"/>
                </a:lnTo>
                <a:lnTo>
                  <a:pt x="16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55715" y="4116875"/>
            <a:ext cx="1609799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807FB1-F5DE-6546-A20D-903F1CB9AC1C}" type="datetime1">
              <a:rPr lang="fr-FR" smtClean="0"/>
              <a:pPr/>
              <a:t>05/04/2018</a:t>
            </a:fld>
            <a:endParaRPr lang="en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Une approche meta-design des learning games </a:t>
            </a:r>
            <a:endParaRPr lang="en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59C126D-3CEA-E34A-A820-E29A5D34D8AA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62000" y="265184"/>
            <a:ext cx="5614753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 sz="3200"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6BB-1692-9442-A569-B7B68C68CC3E}" type="datetime1">
              <a:rPr lang="fr-FR" smtClean="0"/>
              <a:t>05/04/2018</a:t>
            </a:fld>
            <a:endParaRPr lang="e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Une approche meta-design des learning games </a:t>
            </a:r>
            <a:endParaRPr lang="en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‹#›</a:t>
            </a:fld>
            <a:endParaRPr lang="en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71419" y="855580"/>
            <a:ext cx="6672305" cy="3114842"/>
          </a:xfrm>
        </p:spPr>
        <p:txBody>
          <a:bodyPr vert="horz"/>
          <a:lstStyle>
            <a:lvl1pPr>
              <a:defRPr sz="2800">
                <a:latin typeface="Calibri"/>
                <a:ea typeface="Calibri"/>
                <a:cs typeface="Calibri"/>
              </a:defRPr>
            </a:lvl1pPr>
            <a:lvl2pPr marL="0" indent="-457200">
              <a:defRPr sz="2400">
                <a:latin typeface="Calibri"/>
                <a:ea typeface="Calibri"/>
                <a:cs typeface="Calibri"/>
              </a:defRPr>
            </a:lvl2pPr>
            <a:lvl3pPr marL="457200" indent="-914400">
              <a:buSzPct val="60000"/>
              <a:buFont typeface="Wingdings" charset="2"/>
              <a:buChar char=""/>
              <a:defRPr sz="2400">
                <a:latin typeface="Calibri"/>
                <a:ea typeface="Calibri"/>
                <a:cs typeface="Calibri"/>
              </a:defRPr>
            </a:lvl3pPr>
            <a:lvl4pPr>
              <a:defRPr sz="2000">
                <a:latin typeface="Calibri"/>
                <a:ea typeface="Calibri"/>
                <a:cs typeface="Calibri"/>
              </a:defRPr>
            </a:lvl4pPr>
            <a:lvl5pPr>
              <a:defRPr sz="2000">
                <a:latin typeface="Calibri"/>
                <a:ea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0" y="4106863"/>
            <a:ext cx="7165474" cy="546100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vert="horz"/>
          <a:lstStyle>
            <a:lvl1pPr marL="0" indent="0">
              <a:buFont typeface="Arial"/>
              <a:buNone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Font typeface="Arial"/>
              <a:buNone/>
              <a:defRPr/>
            </a:lvl4pPr>
            <a:lvl5pPr marL="0" indent="0">
              <a:buFont typeface="Arial"/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FCC9CF-5CE7-2F4D-818F-FDD974F1B081}" type="datetime1">
              <a:rPr lang="fr-FR" smtClean="0"/>
              <a:t>05/04/2018</a:t>
            </a:fld>
            <a:endParaRPr lang="en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Une approche meta-design des learning games </a:t>
            </a:r>
            <a:endParaRPr lang="en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9C126D-3CEA-E34A-A820-E29A5D34D8AA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3324087" y="4767263"/>
            <a:ext cx="463826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Une approche meta-design des learning games </a:t>
            </a:r>
            <a:endParaRPr lang="en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492419" y="4767263"/>
            <a:ext cx="53671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59C126D-3CEA-E34A-A820-E29A5D34D8AA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4853" y="4767263"/>
            <a:ext cx="243619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D42A-7541-B242-8721-263EB96E763F}" type="datetime1">
              <a:rPr lang="fr-FR" smtClean="0"/>
              <a:t>05/04/2018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61" r:id="rId4"/>
    <p:sldLayoutId id="2147483653" r:id="rId5"/>
    <p:sldLayoutId id="2147483659" r:id="rId6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9.xml"/><Relationship Id="rId12" Type="http://schemas.microsoft.com/office/2007/relationships/diagramDrawing" Target="../diagrams/drawing9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diagramData" Target="../diagrams/data9.xml"/><Relationship Id="rId9" Type="http://schemas.openxmlformats.org/officeDocument/2006/relationships/diagramLayout" Target="../diagrams/layout9.xml"/><Relationship Id="rId10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93787" y="1183760"/>
            <a:ext cx="4257897" cy="2705611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r>
              <a:rPr lang="fr-FR" sz="3200" i="1" dirty="0"/>
              <a:t>Learning </a:t>
            </a:r>
            <a:r>
              <a:rPr lang="fr-FR" sz="3200" i="1" dirty="0" err="1"/>
              <a:t>analytics</a:t>
            </a:r>
            <a:r>
              <a:rPr lang="fr-FR" sz="3200" i="1" dirty="0"/>
              <a:t> </a:t>
            </a:r>
            <a:r>
              <a:rPr lang="fr-FR" sz="3200" dirty="0"/>
              <a:t>et réingénierie des </a:t>
            </a:r>
            <a:r>
              <a:rPr lang="fr-FR" sz="3200" i="1" dirty="0" err="1"/>
              <a:t>learning</a:t>
            </a:r>
            <a:r>
              <a:rPr lang="fr-FR" sz="3200" i="1" dirty="0"/>
              <a:t> </a:t>
            </a:r>
            <a:r>
              <a:rPr lang="fr-FR" sz="3200" i="1" dirty="0" err="1"/>
              <a:t>games</a:t>
            </a:r>
            <a:r>
              <a:rPr lang="fr-FR" sz="3200" i="1" dirty="0"/>
              <a:t> </a:t>
            </a:r>
            <a:r>
              <a:rPr lang="fr-FR" sz="3200" dirty="0"/>
              <a:t>par les enseignants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561264" y="3889371"/>
            <a:ext cx="3477686" cy="1139283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Mathieu VERMEULEN </a:t>
            </a:r>
            <a:r>
              <a:rPr lang="fr-FR" sz="1600" dirty="0" smtClean="0"/>
              <a:t>– LIP6, Sorbonne Universités – IMT </a:t>
            </a:r>
            <a:r>
              <a:rPr lang="fr-FR" sz="1600" dirty="0"/>
              <a:t>Lille </a:t>
            </a:r>
            <a:r>
              <a:rPr lang="fr-FR" sz="1600" dirty="0" smtClean="0"/>
              <a:t>Douai</a:t>
            </a:r>
          </a:p>
        </p:txBody>
      </p:sp>
      <p:pic>
        <p:nvPicPr>
          <p:cNvPr id="4" name="Imag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2" y="4157033"/>
            <a:ext cx="802902" cy="757022"/>
          </a:xfrm>
          <a:prstGeom prst="rect">
            <a:avLst/>
          </a:prstGeom>
        </p:spPr>
      </p:pic>
      <p:pic>
        <p:nvPicPr>
          <p:cNvPr id="5" name="Image 4" descr="IMT_Lille_Douai_Logo_RVB_Baselin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"/>
          <a:stretch/>
        </p:blipFill>
        <p:spPr>
          <a:xfrm>
            <a:off x="3538085" y="4042187"/>
            <a:ext cx="1348786" cy="986467"/>
          </a:xfrm>
          <a:prstGeom prst="rect">
            <a:avLst/>
          </a:prstGeom>
        </p:spPr>
      </p:pic>
      <p:grpSp>
        <p:nvGrpSpPr>
          <p:cNvPr id="33" name="Shape 837"/>
          <p:cNvGrpSpPr/>
          <p:nvPr/>
        </p:nvGrpSpPr>
        <p:grpSpPr>
          <a:xfrm>
            <a:off x="117736" y="77151"/>
            <a:ext cx="679164" cy="651500"/>
            <a:chOff x="5233525" y="4954450"/>
            <a:chExt cx="538275" cy="516350"/>
          </a:xfrm>
        </p:grpSpPr>
        <p:sp>
          <p:nvSpPr>
            <p:cNvPr id="34" name="Shape 8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8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84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843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844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845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46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84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4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49" y="4184774"/>
            <a:ext cx="1799059" cy="7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Choix d’une </a:t>
            </a:r>
            <a:r>
              <a:rPr lang="fr-FR" sz="2400" dirty="0" smtClean="0">
                <a:solidFill>
                  <a:srgbClr val="29555D"/>
                </a:solidFill>
              </a:rPr>
              <a:t>visualisation</a:t>
            </a:r>
            <a:endParaRPr lang="en" sz="2400" dirty="0">
              <a:solidFill>
                <a:srgbClr val="29555D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C631-3AF1-1941-94ED-B4A23C302C3F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10</a:t>
            </a:fld>
            <a:endParaRPr lang="en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0" y="4106863"/>
            <a:ext cx="7165474" cy="660400"/>
          </a:xfrm>
        </p:spPr>
        <p:txBody>
          <a:bodyPr>
            <a:noAutofit/>
          </a:bodyPr>
          <a:lstStyle/>
          <a:p>
            <a:r>
              <a:rPr lang="fr-FR" sz="1050" dirty="0"/>
              <a:t>Nadine </a:t>
            </a:r>
            <a:r>
              <a:rPr lang="fr-FR" sz="1050" dirty="0" err="1"/>
              <a:t>Mandran</a:t>
            </a:r>
            <a:r>
              <a:rPr lang="fr-FR" sz="1050" dirty="0"/>
              <a:t>, Michael Ortega, Vanda </a:t>
            </a:r>
            <a:r>
              <a:rPr lang="fr-FR" sz="1050" dirty="0" err="1"/>
              <a:t>Luengo</a:t>
            </a:r>
            <a:r>
              <a:rPr lang="fr-FR" sz="1050" dirty="0"/>
              <a:t>, and Denis </a:t>
            </a:r>
            <a:r>
              <a:rPr lang="fr-FR" sz="1050" dirty="0" err="1"/>
              <a:t>Bouhineau</a:t>
            </a:r>
            <a:r>
              <a:rPr lang="fr-FR" sz="1050" dirty="0"/>
              <a:t>. DOP8 : </a:t>
            </a:r>
            <a:r>
              <a:rPr lang="fr-FR" sz="1050" dirty="0" err="1"/>
              <a:t>merging</a:t>
            </a:r>
            <a:r>
              <a:rPr lang="fr-FR" sz="1050" dirty="0"/>
              <a:t> </a:t>
            </a:r>
            <a:r>
              <a:rPr lang="fr-FR" sz="1050" dirty="0" err="1"/>
              <a:t>both</a:t>
            </a:r>
            <a:r>
              <a:rPr lang="fr-FR" sz="1050" dirty="0"/>
              <a:t> data and </a:t>
            </a:r>
            <a:r>
              <a:rPr lang="fr-FR" sz="1050" dirty="0" err="1"/>
              <a:t>analysis</a:t>
            </a:r>
            <a:r>
              <a:rPr lang="fr-FR" sz="1050" dirty="0"/>
              <a:t> </a:t>
            </a:r>
            <a:r>
              <a:rPr lang="fr-FR" sz="1050" dirty="0" err="1"/>
              <a:t>operators</a:t>
            </a:r>
            <a:r>
              <a:rPr lang="fr-FR" sz="1050" dirty="0"/>
              <a:t> life cycles for </a:t>
            </a:r>
            <a:r>
              <a:rPr lang="fr-FR" sz="1050" dirty="0" err="1"/>
              <a:t>technology</a:t>
            </a:r>
            <a:r>
              <a:rPr lang="fr-FR" sz="1050" dirty="0"/>
              <a:t> </a:t>
            </a:r>
            <a:r>
              <a:rPr lang="fr-FR" sz="1050" dirty="0" err="1"/>
              <a:t>enhanced</a:t>
            </a:r>
            <a:r>
              <a:rPr lang="fr-FR" sz="1050" dirty="0"/>
              <a:t> </a:t>
            </a:r>
            <a:r>
              <a:rPr lang="fr-FR" sz="1050" dirty="0" err="1"/>
              <a:t>lear</a:t>
            </a:r>
            <a:r>
              <a:rPr lang="fr-FR" sz="1050" dirty="0"/>
              <a:t>- </a:t>
            </a:r>
            <a:r>
              <a:rPr lang="fr-FR" sz="1050" dirty="0" err="1"/>
              <a:t>ning</a:t>
            </a:r>
            <a:r>
              <a:rPr lang="fr-FR" sz="1050" dirty="0"/>
              <a:t>. In </a:t>
            </a:r>
            <a:r>
              <a:rPr lang="fr-FR" sz="1050" i="1" dirty="0" err="1"/>
              <a:t>Proceedings</a:t>
            </a:r>
            <a:r>
              <a:rPr lang="fr-FR" sz="1050" i="1" dirty="0"/>
              <a:t> of the </a:t>
            </a:r>
            <a:r>
              <a:rPr lang="fr-FR" sz="1050" i="1" dirty="0" err="1"/>
              <a:t>Fifth</a:t>
            </a:r>
            <a:r>
              <a:rPr lang="fr-FR" sz="1050" i="1" dirty="0"/>
              <a:t> International </a:t>
            </a:r>
            <a:r>
              <a:rPr lang="fr-FR" sz="1050" i="1" dirty="0" err="1"/>
              <a:t>Conference</a:t>
            </a:r>
            <a:r>
              <a:rPr lang="fr-FR" sz="1050" i="1" dirty="0"/>
              <a:t> on Learning </a:t>
            </a:r>
            <a:r>
              <a:rPr lang="fr-FR" sz="1050" i="1" dirty="0" err="1"/>
              <a:t>Analytics</a:t>
            </a:r>
            <a:r>
              <a:rPr lang="fr-FR" sz="1050" i="1" dirty="0"/>
              <a:t> And </a:t>
            </a:r>
            <a:r>
              <a:rPr lang="fr-FR" sz="1050" i="1" dirty="0" err="1"/>
              <a:t>Knowledge</a:t>
            </a:r>
            <a:r>
              <a:rPr lang="fr-FR" sz="1050" dirty="0"/>
              <a:t>, pages 213–217. ACM, 2015. </a:t>
            </a:r>
          </a:p>
        </p:txBody>
      </p:sp>
      <p:pic>
        <p:nvPicPr>
          <p:cNvPr id="16" name="Espace réservé du contenu 15" descr="undertracksGameOver.jpg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46" r="-18046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30" name="Grouper 29"/>
          <p:cNvGrpSpPr/>
          <p:nvPr/>
        </p:nvGrpSpPr>
        <p:grpSpPr>
          <a:xfrm>
            <a:off x="266436" y="225061"/>
            <a:ext cx="332792" cy="401674"/>
            <a:chOff x="894044" y="3902335"/>
            <a:chExt cx="353631" cy="426827"/>
          </a:xfrm>
        </p:grpSpPr>
        <p:grpSp>
          <p:nvGrpSpPr>
            <p:cNvPr id="31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35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33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78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Détection de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séquences</a:t>
            </a:r>
            <a:endParaRPr lang="e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C631-3AF1-1941-94ED-B4A23C302C3F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 smtClean="0"/>
              <a:t>Une approche meta-design des learning games 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11</a:t>
            </a:fld>
            <a:endParaRPr lang="en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069926786"/>
              </p:ext>
            </p:extLst>
          </p:nvPr>
        </p:nvGraphicFramePr>
        <p:xfrm>
          <a:off x="266436" y="3462421"/>
          <a:ext cx="6677288" cy="130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Espace réservé du contenu 6" descr="goodPath4977.pdf"/>
          <p:cNvPicPr>
            <a:picLocks noGrp="1" noChangeAspect="1"/>
          </p:cNvPicPr>
          <p:nvPr>
            <p:ph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13" r="-9813"/>
          <a:stretch>
            <a:fillRect/>
          </a:stretch>
        </p:blipFill>
        <p:spPr>
          <a:xfrm>
            <a:off x="271463" y="855663"/>
            <a:ext cx="6672262" cy="2500312"/>
          </a:xfrm>
        </p:spPr>
      </p:pic>
      <p:grpSp>
        <p:nvGrpSpPr>
          <p:cNvPr id="15" name="Grouper 14"/>
          <p:cNvGrpSpPr/>
          <p:nvPr/>
        </p:nvGrpSpPr>
        <p:grpSpPr>
          <a:xfrm>
            <a:off x="266436" y="225061"/>
            <a:ext cx="332792" cy="401674"/>
            <a:chOff x="894044" y="3902335"/>
            <a:chExt cx="353631" cy="426827"/>
          </a:xfrm>
        </p:grpSpPr>
        <p:grpSp>
          <p:nvGrpSpPr>
            <p:cNvPr id="16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7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25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48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Réingénierie</a:t>
            </a:r>
            <a:endParaRPr lang="e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C631-3AF1-1941-94ED-B4A23C302C3F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 smtClean="0"/>
              <a:t>Une approche meta-design des learning games 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12</a:t>
            </a:fld>
            <a:endParaRPr lang="en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944689820"/>
              </p:ext>
            </p:extLst>
          </p:nvPr>
        </p:nvGraphicFramePr>
        <p:xfrm>
          <a:off x="266436" y="3890211"/>
          <a:ext cx="6677288" cy="87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Espace réservé du contenu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1906742"/>
              </p:ext>
            </p:extLst>
          </p:nvPr>
        </p:nvGraphicFramePr>
        <p:xfrm>
          <a:off x="266436" y="2152317"/>
          <a:ext cx="6672261" cy="1670969"/>
        </p:xfrm>
        <a:graphic>
          <a:graphicData uri="http://schemas.openxmlformats.org/drawingml/2006/table">
            <a:tbl>
              <a:tblPr firstRow="1" bandRow="1"/>
              <a:tblGrid>
                <a:gridCol w="2224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4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4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351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66666"/>
                          </a:solidFill>
                          <a:effectLst/>
                          <a:latin typeface="Calibri"/>
                          <a:cs typeface="Calibri"/>
                        </a:rPr>
                        <a:t>Apprenants ayant fini le LG avec succès</a:t>
                      </a:r>
                      <a:endParaRPr lang="fr-FR" sz="1600" dirty="0">
                        <a:solidFill>
                          <a:srgbClr val="666666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66666"/>
                          </a:solidFill>
                          <a:effectLst/>
                          <a:latin typeface="Calibri"/>
                          <a:cs typeface="Calibri"/>
                        </a:rPr>
                        <a:t>Apprenants ayant fini le LG</a:t>
                      </a:r>
                      <a:r>
                        <a:rPr lang="fr-FR" sz="1600" baseline="0" dirty="0" smtClean="0">
                          <a:solidFill>
                            <a:srgbClr val="666666"/>
                          </a:solidFill>
                          <a:effectLst/>
                          <a:latin typeface="Calibri"/>
                          <a:cs typeface="Calibri"/>
                        </a:rPr>
                        <a:t> avec un Game Over</a:t>
                      </a:r>
                      <a:endParaRPr lang="fr-FR" sz="1600" dirty="0">
                        <a:solidFill>
                          <a:srgbClr val="666666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666666"/>
                          </a:solidFill>
                          <a:effectLst/>
                          <a:latin typeface="Calibri"/>
                          <a:cs typeface="Calibri"/>
                        </a:rPr>
                        <a:t>Apprenants ayant abandonné en cours</a:t>
                      </a:r>
                      <a:r>
                        <a:rPr lang="fr-FR" sz="1600" baseline="0" dirty="0" smtClean="0">
                          <a:solidFill>
                            <a:srgbClr val="666666"/>
                          </a:solidFill>
                          <a:effectLst/>
                          <a:latin typeface="Calibri"/>
                          <a:cs typeface="Calibri"/>
                        </a:rPr>
                        <a:t> de jeu</a:t>
                      </a:r>
                      <a:endParaRPr lang="fr-FR" sz="1600" dirty="0">
                        <a:solidFill>
                          <a:srgbClr val="666666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7459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29555D"/>
                          </a:solidFill>
                          <a:effectLst/>
                          <a:latin typeface="Calibri"/>
                          <a:cs typeface="Calibri"/>
                        </a:rPr>
                        <a:t>57%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29555D"/>
                          </a:solidFill>
                          <a:effectLst/>
                          <a:latin typeface="Calibri"/>
                          <a:cs typeface="Calibri"/>
                        </a:rPr>
                        <a:t>100%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29555D"/>
                          </a:solidFill>
                          <a:effectLst/>
                          <a:latin typeface="Calibri"/>
                          <a:cs typeface="Calibri"/>
                        </a:rPr>
                        <a:t>63%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Grouper 14"/>
          <p:cNvGrpSpPr/>
          <p:nvPr/>
        </p:nvGrpSpPr>
        <p:grpSpPr>
          <a:xfrm>
            <a:off x="266436" y="225061"/>
            <a:ext cx="332792" cy="401674"/>
            <a:chOff x="894044" y="3902335"/>
            <a:chExt cx="353631" cy="426827"/>
          </a:xfrm>
        </p:grpSpPr>
        <p:grpSp>
          <p:nvGrpSpPr>
            <p:cNvPr id="17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8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26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1378915971"/>
              </p:ext>
            </p:extLst>
          </p:nvPr>
        </p:nvGraphicFramePr>
        <p:xfrm>
          <a:off x="273039" y="927854"/>
          <a:ext cx="6677288" cy="1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330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Analyse des traces : seconds </a:t>
            </a:r>
            <a:r>
              <a:rPr lang="fr-FR" sz="2400" dirty="0" smtClean="0">
                <a:solidFill>
                  <a:srgbClr val="57A7B5"/>
                </a:solidFill>
              </a:rPr>
              <a:t>travaux</a:t>
            </a:r>
            <a:endParaRPr lang="en" sz="2400" dirty="0">
              <a:solidFill>
                <a:srgbClr val="57A7B5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C631-3AF1-1941-94ED-B4A23C302C3F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13</a:t>
            </a:fld>
            <a:endParaRPr lang="en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6654262"/>
              </p:ext>
            </p:extLst>
          </p:nvPr>
        </p:nvGraphicFramePr>
        <p:xfrm>
          <a:off x="271463" y="855663"/>
          <a:ext cx="6672262" cy="311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ouper 17"/>
          <p:cNvGrpSpPr/>
          <p:nvPr/>
        </p:nvGrpSpPr>
        <p:grpSpPr>
          <a:xfrm>
            <a:off x="266436" y="225061"/>
            <a:ext cx="332792" cy="401674"/>
            <a:chOff x="894044" y="3902335"/>
            <a:chExt cx="353631" cy="426827"/>
          </a:xfrm>
        </p:grpSpPr>
        <p:grpSp>
          <p:nvGrpSpPr>
            <p:cNvPr id="19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3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21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Travaux à paraître…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67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Analyse des traces : seconde </a:t>
            </a:r>
            <a:r>
              <a:rPr lang="fr-FR" sz="2400" dirty="0" smtClean="0">
                <a:solidFill>
                  <a:srgbClr val="57A7B5"/>
                </a:solidFill>
              </a:rPr>
              <a:t>travaux</a:t>
            </a:r>
            <a:endParaRPr lang="en" sz="2400" dirty="0">
              <a:solidFill>
                <a:srgbClr val="57A7B5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14</a:t>
            </a:fld>
            <a:endParaRPr lang="en"/>
          </a:p>
        </p:txBody>
      </p:sp>
      <p:sp>
        <p:nvSpPr>
          <p:cNvPr id="6" name="Rectangle à coins arrondis 5"/>
          <p:cNvSpPr/>
          <p:nvPr/>
        </p:nvSpPr>
        <p:spPr>
          <a:xfrm>
            <a:off x="114853" y="599841"/>
            <a:ext cx="8074406" cy="3717974"/>
          </a:xfrm>
          <a:prstGeom prst="roundRect">
            <a:avLst>
              <a:gd name="adj" fmla="val 59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6" y="612960"/>
            <a:ext cx="7724500" cy="3704855"/>
          </a:xfrm>
          <a:effectLst/>
        </p:spPr>
      </p:pic>
      <p:grpSp>
        <p:nvGrpSpPr>
          <p:cNvPr id="15" name="Grouper 14"/>
          <p:cNvGrpSpPr/>
          <p:nvPr/>
        </p:nvGrpSpPr>
        <p:grpSpPr>
          <a:xfrm>
            <a:off x="266436" y="225061"/>
            <a:ext cx="332792" cy="401674"/>
            <a:chOff x="894044" y="3902335"/>
            <a:chExt cx="353631" cy="426827"/>
          </a:xfrm>
        </p:grpSpPr>
        <p:grpSp>
          <p:nvGrpSpPr>
            <p:cNvPr id="16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7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25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1618614271"/>
              </p:ext>
            </p:extLst>
          </p:nvPr>
        </p:nvGraphicFramePr>
        <p:xfrm>
          <a:off x="266436" y="4344709"/>
          <a:ext cx="7559752" cy="66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98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Détections de </a:t>
            </a:r>
            <a:r>
              <a:rPr lang="fr-FR" dirty="0" smtClean="0">
                <a:solidFill>
                  <a:srgbClr val="57A7B5"/>
                </a:solidFill>
              </a:rPr>
              <a:t>comportement</a:t>
            </a:r>
            <a:endParaRPr lang="en" dirty="0">
              <a:solidFill>
                <a:srgbClr val="57A7B5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C631-3AF1-1941-94ED-B4A23C302C3F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15</a:t>
            </a:fld>
            <a:endParaRPr lang="en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2364906"/>
              </p:ext>
            </p:extLst>
          </p:nvPr>
        </p:nvGraphicFramePr>
        <p:xfrm>
          <a:off x="271419" y="855580"/>
          <a:ext cx="6672305" cy="372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er 13"/>
          <p:cNvGrpSpPr/>
          <p:nvPr/>
        </p:nvGrpSpPr>
        <p:grpSpPr>
          <a:xfrm>
            <a:off x="266436" y="225061"/>
            <a:ext cx="332792" cy="401674"/>
            <a:chOff x="894044" y="3902335"/>
            <a:chExt cx="353631" cy="426827"/>
          </a:xfrm>
        </p:grpSpPr>
        <p:grpSp>
          <p:nvGrpSpPr>
            <p:cNvPr id="15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6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17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93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Réingénierie</a:t>
            </a:r>
            <a:endParaRPr lang="en" dirty="0">
              <a:solidFill>
                <a:schemeClr val="accent4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C631-3AF1-1941-94ED-B4A23C302C3F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16</a:t>
            </a:fld>
            <a:endParaRPr lang="en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4964610"/>
              </p:ext>
            </p:extLst>
          </p:nvPr>
        </p:nvGraphicFramePr>
        <p:xfrm>
          <a:off x="271419" y="855580"/>
          <a:ext cx="6672305" cy="346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er 13"/>
          <p:cNvGrpSpPr/>
          <p:nvPr/>
        </p:nvGrpSpPr>
        <p:grpSpPr>
          <a:xfrm>
            <a:off x="266436" y="225061"/>
            <a:ext cx="332792" cy="401674"/>
            <a:chOff x="894044" y="3902335"/>
            <a:chExt cx="353631" cy="426827"/>
          </a:xfrm>
        </p:grpSpPr>
        <p:grpSp>
          <p:nvGrpSpPr>
            <p:cNvPr id="15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6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17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67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81100" y="4248000"/>
            <a:ext cx="1870499" cy="49460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err="1"/>
              <a:t>MàE</a:t>
            </a:r>
            <a:r>
              <a:rPr lang="fr-FR" dirty="0"/>
              <a:t> : </a:t>
            </a:r>
            <a:r>
              <a:rPr lang="fr-FR" dirty="0">
                <a:solidFill>
                  <a:srgbClr val="800000"/>
                </a:solidFill>
              </a:rPr>
              <a:t>Démo</a:t>
            </a:r>
            <a:endParaRPr lang="en" dirty="0">
              <a:solidFill>
                <a:srgbClr val="800000"/>
              </a:solidFill>
              <a:sym typeface="Karl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D13-CA3A-C144-B59C-72E651E37488}" type="datetime1">
              <a:rPr lang="fr-FR" smtClean="0"/>
              <a:t>05/04/2018</a:t>
            </a:fld>
            <a:endParaRPr lang="e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/>
              <a:t>http://</a:t>
            </a:r>
            <a:r>
              <a:rPr lang="fr-FR" sz="2000" b="1" dirty="0" err="1" smtClean="0"/>
              <a:t>lesecsper.mines-douai.fr</a:t>
            </a:r>
            <a:endParaRPr lang="en" sz="20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17</a:t>
            </a:fld>
            <a:endParaRPr lang="en"/>
          </a:p>
        </p:txBody>
      </p:sp>
      <p:grpSp>
        <p:nvGrpSpPr>
          <p:cNvPr id="18" name="Grouper 17"/>
          <p:cNvGrpSpPr/>
          <p:nvPr/>
        </p:nvGrpSpPr>
        <p:grpSpPr>
          <a:xfrm>
            <a:off x="427299" y="3779486"/>
            <a:ext cx="332792" cy="401674"/>
            <a:chOff x="894044" y="3902335"/>
            <a:chExt cx="353631" cy="426827"/>
          </a:xfrm>
        </p:grpSpPr>
        <p:grpSp>
          <p:nvGrpSpPr>
            <p:cNvPr id="19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3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21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800000"/>
                </a:solidFill>
              </a:rPr>
              <a:t>Perspectives</a:t>
            </a:r>
            <a:endParaRPr lang="en" dirty="0">
              <a:solidFill>
                <a:srgbClr val="80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69E16-68F9-7842-8EEB-7B0A881AC5B2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18</a:t>
            </a:fld>
            <a:endParaRPr lang="en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208008"/>
              </p:ext>
            </p:extLst>
          </p:nvPr>
        </p:nvGraphicFramePr>
        <p:xfrm>
          <a:off x="271419" y="855579"/>
          <a:ext cx="6672305" cy="355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Shape 592"/>
          <p:cNvGrpSpPr/>
          <p:nvPr/>
        </p:nvGrpSpPr>
        <p:grpSpPr>
          <a:xfrm>
            <a:off x="272690" y="253576"/>
            <a:ext cx="342881" cy="350068"/>
            <a:chOff x="3951850" y="2985350"/>
            <a:chExt cx="407950" cy="416500"/>
          </a:xfrm>
        </p:grpSpPr>
        <p:sp>
          <p:nvSpPr>
            <p:cNvPr id="13" name="Shape 59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9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9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9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09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73820" y="1247587"/>
            <a:ext cx="4264496" cy="2705611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/>
            <a:r>
              <a:rPr lang="fr-FR" sz="3200" i="1" dirty="0"/>
              <a:t>Learning </a:t>
            </a:r>
            <a:r>
              <a:rPr lang="fr-FR" sz="3200" i="1" dirty="0" err="1"/>
              <a:t>analytics</a:t>
            </a:r>
            <a:r>
              <a:rPr lang="fr-FR" sz="3200" i="1" dirty="0"/>
              <a:t> </a:t>
            </a:r>
            <a:r>
              <a:rPr lang="fr-FR" sz="3200" dirty="0"/>
              <a:t>et réingénierie des </a:t>
            </a:r>
            <a:r>
              <a:rPr lang="fr-FR" sz="3200" i="1" dirty="0" err="1"/>
              <a:t>learning</a:t>
            </a:r>
            <a:r>
              <a:rPr lang="fr-FR" sz="3200" i="1" dirty="0"/>
              <a:t> </a:t>
            </a:r>
            <a:r>
              <a:rPr lang="fr-FR" sz="3200" i="1" dirty="0" err="1"/>
              <a:t>games</a:t>
            </a:r>
            <a:r>
              <a:rPr lang="fr-FR" sz="3200" i="1" dirty="0"/>
              <a:t> </a:t>
            </a:r>
            <a:r>
              <a:rPr lang="fr-FR" sz="3200" dirty="0"/>
              <a:t>par les enseignants</a:t>
            </a:r>
            <a:endParaRPr lang="en" sz="32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160211" y="1988880"/>
            <a:ext cx="3878739" cy="1610240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Mathieu VERMEULEN</a:t>
            </a:r>
            <a:r>
              <a:rPr lang="fr-FR" sz="1600" dirty="0" smtClean="0"/>
              <a:t>– LIP6, Sorbonne Universités – IMT </a:t>
            </a:r>
            <a:r>
              <a:rPr lang="fr-FR" sz="1600" dirty="0"/>
              <a:t>Lille </a:t>
            </a:r>
            <a:r>
              <a:rPr lang="fr-FR" sz="1600" dirty="0" smtClean="0"/>
              <a:t>Douai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       mathieu.vermeulen@lip6.fr, </a:t>
            </a:r>
            <a:r>
              <a:rPr lang="fr-FR" sz="1600" dirty="0" err="1" smtClean="0"/>
              <a:t>mathieu.vermeulen@imt-lille-douai.fr</a:t>
            </a:r>
            <a:endParaRPr lang="fr-FR" sz="1600" dirty="0" smtClean="0"/>
          </a:p>
        </p:txBody>
      </p:sp>
      <p:pic>
        <p:nvPicPr>
          <p:cNvPr id="4" name="Imag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2" y="4157033"/>
            <a:ext cx="802902" cy="757022"/>
          </a:xfrm>
          <a:prstGeom prst="rect">
            <a:avLst/>
          </a:prstGeom>
        </p:spPr>
      </p:pic>
      <p:pic>
        <p:nvPicPr>
          <p:cNvPr id="5" name="Image 4" descr="IMT_Lille_Douai_Logo_RVB_Baselin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"/>
          <a:stretch/>
        </p:blipFill>
        <p:spPr>
          <a:xfrm>
            <a:off x="3538085" y="4042187"/>
            <a:ext cx="1348786" cy="986467"/>
          </a:xfrm>
          <a:prstGeom prst="rect">
            <a:avLst/>
          </a:prstGeom>
        </p:spPr>
      </p:pic>
      <p:grpSp>
        <p:nvGrpSpPr>
          <p:cNvPr id="16" name="Shape 486"/>
          <p:cNvGrpSpPr/>
          <p:nvPr/>
        </p:nvGrpSpPr>
        <p:grpSpPr>
          <a:xfrm>
            <a:off x="5273567" y="2653354"/>
            <a:ext cx="391000" cy="264085"/>
            <a:chOff x="564675" y="1700625"/>
            <a:chExt cx="465200" cy="314200"/>
          </a:xfrm>
        </p:grpSpPr>
        <p:sp>
          <p:nvSpPr>
            <p:cNvPr id="17" name="Shape 487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488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48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" name="Shape 837"/>
          <p:cNvGrpSpPr/>
          <p:nvPr/>
        </p:nvGrpSpPr>
        <p:grpSpPr>
          <a:xfrm>
            <a:off x="117736" y="77151"/>
            <a:ext cx="679164" cy="651500"/>
            <a:chOff x="5233525" y="4954450"/>
            <a:chExt cx="538275" cy="516350"/>
          </a:xfrm>
        </p:grpSpPr>
        <p:sp>
          <p:nvSpPr>
            <p:cNvPr id="21" name="Shape 8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4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8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843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844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45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846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4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84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49" y="4184774"/>
            <a:ext cx="1799059" cy="7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800000"/>
                </a:solidFill>
              </a:rPr>
              <a:t>Introduction</a:t>
            </a:r>
            <a:r>
              <a:rPr lang="fr-FR" dirty="0" smtClean="0"/>
              <a:t> et contexte</a:t>
            </a:r>
            <a:endParaRPr lang="e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AEA4-41B3-EC4C-B568-244B246B9ABC}" type="datetime1">
              <a:rPr lang="fr-FR" smtClean="0"/>
              <a:t>05/04/2018</a:t>
            </a:fld>
            <a:endParaRPr lang="e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2</a:t>
            </a:fld>
            <a:endParaRPr lang="en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991578"/>
              </p:ext>
            </p:extLst>
          </p:nvPr>
        </p:nvGraphicFramePr>
        <p:xfrm>
          <a:off x="271419" y="855580"/>
          <a:ext cx="6672305" cy="31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1" name="Shape 111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rmAutofit fontScale="70000" lnSpcReduction="20000"/>
          </a:bodyPr>
          <a:lstStyle/>
          <a:p>
            <a:r>
              <a:rPr lang="fr-FR" dirty="0"/>
              <a:t>Marne, B., 2014. Modèles et outils pour la conception de jeux sérieux: une approche </a:t>
            </a:r>
            <a:r>
              <a:rPr lang="fr-FR" dirty="0" err="1"/>
              <a:t>meta</a:t>
            </a:r>
            <a:r>
              <a:rPr lang="fr-FR" dirty="0"/>
              <a:t>-design.</a:t>
            </a:r>
          </a:p>
          <a:p>
            <a:r>
              <a:rPr lang="fr-FR" dirty="0" err="1"/>
              <a:t>Egenfeldt</a:t>
            </a:r>
            <a:r>
              <a:rPr lang="fr-FR" dirty="0"/>
              <a:t>-Nielsen, S., 2004. </a:t>
            </a:r>
            <a:r>
              <a:rPr lang="fr-FR" dirty="0" err="1"/>
              <a:t>Practical</a:t>
            </a:r>
            <a:r>
              <a:rPr lang="fr-FR" dirty="0"/>
              <a:t> </a:t>
            </a:r>
            <a:r>
              <a:rPr lang="fr-FR" dirty="0" err="1"/>
              <a:t>barriers</a:t>
            </a:r>
            <a:r>
              <a:rPr lang="fr-FR" dirty="0"/>
              <a:t> in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educational</a:t>
            </a:r>
            <a:r>
              <a:rPr lang="fr-FR" dirty="0"/>
              <a:t> computer </a:t>
            </a:r>
            <a:r>
              <a:rPr lang="fr-FR" dirty="0" err="1"/>
              <a:t>games</a:t>
            </a:r>
            <a:r>
              <a:rPr lang="fr-FR" dirty="0"/>
              <a:t>. </a:t>
            </a:r>
            <a:r>
              <a:rPr lang="fr-FR" dirty="0" err="1"/>
              <a:t>Horiz</a:t>
            </a:r>
            <a:r>
              <a:rPr lang="fr-FR" dirty="0"/>
              <a:t>. 12, 18–21.</a:t>
            </a:r>
          </a:p>
          <a:p>
            <a:endParaRPr lang="en" dirty="0"/>
          </a:p>
        </p:txBody>
      </p:sp>
      <p:grpSp>
        <p:nvGrpSpPr>
          <p:cNvPr id="16" name="Shape 295"/>
          <p:cNvGrpSpPr/>
          <p:nvPr/>
        </p:nvGrpSpPr>
        <p:grpSpPr>
          <a:xfrm>
            <a:off x="263171" y="265184"/>
            <a:ext cx="403222" cy="422774"/>
            <a:chOff x="5961125" y="1623900"/>
            <a:chExt cx="427450" cy="448175"/>
          </a:xfrm>
        </p:grpSpPr>
        <p:sp>
          <p:nvSpPr>
            <p:cNvPr id="17" name="Shape 296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8" name="Shape 29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9" name="Shape 29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0" name="Shape 29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1" name="Shape 30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2" name="Shape 30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3" name="Shape 302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800000"/>
                </a:solidFill>
              </a:rPr>
              <a:t>Questions </a:t>
            </a:r>
            <a:r>
              <a:rPr lang="fr-FR" dirty="0" smtClean="0"/>
              <a:t>de recherche</a:t>
            </a:r>
            <a:endParaRPr lang="en" dirty="0">
              <a:solidFill>
                <a:srgbClr val="80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1113-E318-F44C-8B1F-562345DC29CD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20</a:t>
            </a:fld>
            <a:endParaRPr lang="en"/>
          </a:p>
        </p:txBody>
      </p:sp>
      <p:graphicFrame>
        <p:nvGraphicFramePr>
          <p:cNvPr id="15" name="Espace réservé du contenu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8402714"/>
              </p:ext>
            </p:extLst>
          </p:nvPr>
        </p:nvGraphicFramePr>
        <p:xfrm>
          <a:off x="271419" y="855579"/>
          <a:ext cx="6672305" cy="374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Shape 295"/>
          <p:cNvGrpSpPr/>
          <p:nvPr/>
        </p:nvGrpSpPr>
        <p:grpSpPr>
          <a:xfrm>
            <a:off x="263171" y="265184"/>
            <a:ext cx="403222" cy="422774"/>
            <a:chOff x="5961125" y="1623900"/>
            <a:chExt cx="427450" cy="448175"/>
          </a:xfrm>
        </p:grpSpPr>
        <p:sp>
          <p:nvSpPr>
            <p:cNvPr id="8" name="Shape 296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9" name="Shape 29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0" name="Shape 29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1" name="Shape 29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2" name="Shape 30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3" name="Shape 30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4" name="Shape 302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7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9800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3864700" y="713790"/>
            <a:ext cx="4871018" cy="379214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4068508" y="916921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Karla"/>
              </a:rPr>
              <a:t>Place your screenshot here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800"/>
                </a:solidFill>
              </a:rPr>
              <a:t>DESKTOP</a:t>
            </a:r>
            <a:r>
              <a:rPr lang="en"/>
              <a:t> PROJECT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2334899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  <p:grpSp>
        <p:nvGrpSpPr>
          <p:cNvPr id="384" name="Shape 384"/>
          <p:cNvGrpSpPr/>
          <p:nvPr/>
        </p:nvGrpSpPr>
        <p:grpSpPr>
          <a:xfrm>
            <a:off x="358786" y="1566258"/>
            <a:ext cx="460580" cy="436281"/>
            <a:chOff x="2583100" y="2973775"/>
            <a:chExt cx="461550" cy="437200"/>
          </a:xfrm>
        </p:grpSpPr>
        <p:sp>
          <p:nvSpPr>
            <p:cNvPr id="385" name="Shape 385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8B8C-261E-BB42-90CD-FBEE0BFF5256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07D8B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6248575" y="3120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Karla"/>
              </a:rPr>
              <a:t>SlidesCarnival icons are editable shapes</a:t>
            </a:r>
            <a:r>
              <a:rPr lang="en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Karla"/>
              </a:rPr>
              <a:t>.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900" dirty="0">
              <a:solidFill>
                <a:srgbClr val="FFFFFF"/>
              </a:solidFill>
              <a:latin typeface="Calibri"/>
              <a:ea typeface="Calibri"/>
              <a:cs typeface="Calibri"/>
              <a:sym typeface="Karla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Karla"/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Karla"/>
              <a:buChar char="●"/>
            </a:pPr>
            <a:r>
              <a:rPr lang="en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Karla"/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Karla"/>
              <a:buChar char="●"/>
            </a:pPr>
            <a:r>
              <a:rPr lang="en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Karla"/>
              </a:rPr>
              <a:t>Change line color, width and style.</a:t>
            </a:r>
          </a:p>
          <a:p>
            <a:pPr lvl="0" rtl="0">
              <a:spcBef>
                <a:spcPts val="0"/>
              </a:spcBef>
              <a:buNone/>
            </a:pPr>
            <a:endParaRPr sz="900" dirty="0">
              <a:solidFill>
                <a:srgbClr val="FFFFFF"/>
              </a:solidFill>
              <a:latin typeface="Calibri"/>
              <a:ea typeface="Calibri"/>
              <a:cs typeface="Calibri"/>
              <a:sym typeface="Karl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Karla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 dirty="0">
              <a:solidFill>
                <a:srgbClr val="FFFFFF"/>
              </a:solidFill>
              <a:latin typeface="Calibri"/>
              <a:ea typeface="Calibri"/>
              <a:cs typeface="Calibri"/>
              <a:sym typeface="Karl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Karla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900" dirty="0">
              <a:solidFill>
                <a:srgbClr val="FFFFFF"/>
              </a:solidFill>
              <a:latin typeface="Calibri"/>
              <a:ea typeface="Calibri"/>
              <a:cs typeface="Calibri"/>
              <a:sym typeface="Karla"/>
            </a:endParaRPr>
          </a:p>
          <a:p>
            <a:pPr lvl="0" rtl="0">
              <a:spcBef>
                <a:spcPts val="0"/>
              </a:spcBef>
              <a:buNone/>
            </a:pPr>
            <a:endParaRPr sz="900" dirty="0">
              <a:solidFill>
                <a:srgbClr val="FFFFFF"/>
              </a:solidFill>
              <a:latin typeface="Calibri"/>
              <a:ea typeface="Calibri"/>
              <a:cs typeface="Calibri"/>
              <a:sym typeface="Karla"/>
            </a:endParaRPr>
          </a:p>
        </p:txBody>
      </p:sp>
      <p:grpSp>
        <p:nvGrpSpPr>
          <p:cNvPr id="428" name="Shape 428"/>
          <p:cNvGrpSpPr/>
          <p:nvPr/>
        </p:nvGrpSpPr>
        <p:grpSpPr>
          <a:xfrm>
            <a:off x="348746" y="333019"/>
            <a:ext cx="342902" cy="447293"/>
            <a:chOff x="590250" y="244200"/>
            <a:chExt cx="407975" cy="532175"/>
          </a:xfrm>
        </p:grpSpPr>
        <p:sp>
          <p:nvSpPr>
            <p:cNvPr id="429" name="Shape 42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3" name="Shape 443"/>
          <p:cNvGrpSpPr/>
          <p:nvPr/>
        </p:nvGrpSpPr>
        <p:grpSpPr>
          <a:xfrm>
            <a:off x="901438" y="399040"/>
            <a:ext cx="372593" cy="310144"/>
            <a:chOff x="1247825" y="322750"/>
            <a:chExt cx="443300" cy="369000"/>
          </a:xfrm>
        </p:grpSpPr>
        <p:sp>
          <p:nvSpPr>
            <p:cNvPr id="444" name="Shape 444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1474617" y="397506"/>
            <a:ext cx="356203" cy="313212"/>
            <a:chOff x="1929775" y="320925"/>
            <a:chExt cx="423800" cy="372650"/>
          </a:xfrm>
        </p:grpSpPr>
        <p:sp>
          <p:nvSpPr>
            <p:cNvPr id="450" name="Shape 450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5" name="Shape 455"/>
          <p:cNvSpPr/>
          <p:nvPr/>
        </p:nvSpPr>
        <p:spPr>
          <a:xfrm>
            <a:off x="2071919" y="386253"/>
            <a:ext cx="291716" cy="335737"/>
          </a:xfrm>
          <a:custGeom>
            <a:avLst/>
            <a:gdLst/>
            <a:ahLst/>
            <a:cxnLst/>
            <a:rect l="0" t="0" r="0" b="0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2656887" y="387283"/>
            <a:ext cx="251792" cy="333678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7" name="Shape 457"/>
          <p:cNvGrpSpPr/>
          <p:nvPr/>
        </p:nvGrpSpPr>
        <p:grpSpPr>
          <a:xfrm>
            <a:off x="3744261" y="362184"/>
            <a:ext cx="336767" cy="383835"/>
            <a:chOff x="4630125" y="278900"/>
            <a:chExt cx="400675" cy="456675"/>
          </a:xfrm>
        </p:grpSpPr>
        <p:sp>
          <p:nvSpPr>
            <p:cNvPr id="458" name="Shape 458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2" name="Shape 462"/>
          <p:cNvSpPr/>
          <p:nvPr/>
        </p:nvSpPr>
        <p:spPr>
          <a:xfrm>
            <a:off x="4284851" y="385749"/>
            <a:ext cx="385894" cy="336746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63" name="Shape 463"/>
          <p:cNvGrpSpPr/>
          <p:nvPr/>
        </p:nvGrpSpPr>
        <p:grpSpPr>
          <a:xfrm>
            <a:off x="353873" y="908740"/>
            <a:ext cx="342881" cy="418127"/>
            <a:chOff x="596350" y="929175"/>
            <a:chExt cx="407950" cy="497475"/>
          </a:xfrm>
        </p:grpSpPr>
        <p:sp>
          <p:nvSpPr>
            <p:cNvPr id="464" name="Shape 464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1" name="Shape 471"/>
          <p:cNvGrpSpPr/>
          <p:nvPr/>
        </p:nvGrpSpPr>
        <p:grpSpPr>
          <a:xfrm>
            <a:off x="1478189" y="969656"/>
            <a:ext cx="349059" cy="298881"/>
            <a:chOff x="1934025" y="1001650"/>
            <a:chExt cx="415300" cy="355600"/>
          </a:xfrm>
        </p:grpSpPr>
        <p:sp>
          <p:nvSpPr>
            <p:cNvPr id="472" name="Shape 47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6" name="Shape 476"/>
          <p:cNvSpPr/>
          <p:nvPr/>
        </p:nvSpPr>
        <p:spPr>
          <a:xfrm>
            <a:off x="2042248" y="944598"/>
            <a:ext cx="351076" cy="349038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2607758" y="961997"/>
            <a:ext cx="350068" cy="314241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3177870" y="964560"/>
            <a:ext cx="339835" cy="30911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754139" y="967628"/>
            <a:ext cx="317309" cy="30297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80" name="Shape 480"/>
          <p:cNvGrpSpPr/>
          <p:nvPr/>
        </p:nvGrpSpPr>
        <p:grpSpPr>
          <a:xfrm>
            <a:off x="4302584" y="947130"/>
            <a:ext cx="350068" cy="350572"/>
            <a:chOff x="5294400" y="974850"/>
            <a:chExt cx="416500" cy="417100"/>
          </a:xfrm>
        </p:grpSpPr>
        <p:sp>
          <p:nvSpPr>
            <p:cNvPr id="481" name="Shape 481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3" name="Shape 483"/>
          <p:cNvGrpSpPr/>
          <p:nvPr/>
        </p:nvGrpSpPr>
        <p:grpSpPr>
          <a:xfrm>
            <a:off x="4825606" y="907732"/>
            <a:ext cx="433992" cy="422729"/>
            <a:chOff x="5916675" y="927975"/>
            <a:chExt cx="516350" cy="502950"/>
          </a:xfrm>
        </p:grpSpPr>
        <p:sp>
          <p:nvSpPr>
            <p:cNvPr id="484" name="Shape 484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6" name="Shape 486"/>
          <p:cNvGrpSpPr/>
          <p:nvPr/>
        </p:nvGrpSpPr>
        <p:grpSpPr>
          <a:xfrm>
            <a:off x="327250" y="1557144"/>
            <a:ext cx="391000" cy="264085"/>
            <a:chOff x="564675" y="1700625"/>
            <a:chExt cx="465200" cy="314200"/>
          </a:xfrm>
        </p:grpSpPr>
        <p:sp>
          <p:nvSpPr>
            <p:cNvPr id="487" name="Shape 487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0" name="Shape 490"/>
          <p:cNvGrpSpPr/>
          <p:nvPr/>
        </p:nvGrpSpPr>
        <p:grpSpPr>
          <a:xfrm>
            <a:off x="892235" y="1492657"/>
            <a:ext cx="391000" cy="382826"/>
            <a:chOff x="1236875" y="1623900"/>
            <a:chExt cx="465200" cy="455475"/>
          </a:xfrm>
        </p:grpSpPr>
        <p:sp>
          <p:nvSpPr>
            <p:cNvPr id="491" name="Shape 491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8" name="Shape 498"/>
          <p:cNvGrpSpPr/>
          <p:nvPr/>
        </p:nvGrpSpPr>
        <p:grpSpPr>
          <a:xfrm>
            <a:off x="1469490" y="1500852"/>
            <a:ext cx="366457" cy="366436"/>
            <a:chOff x="1923675" y="1633650"/>
            <a:chExt cx="436000" cy="435975"/>
          </a:xfrm>
        </p:grpSpPr>
        <p:sp>
          <p:nvSpPr>
            <p:cNvPr id="499" name="Shape 49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5" name="Shape 505"/>
          <p:cNvGrpSpPr/>
          <p:nvPr/>
        </p:nvGrpSpPr>
        <p:grpSpPr>
          <a:xfrm>
            <a:off x="2032940" y="1499318"/>
            <a:ext cx="369504" cy="369504"/>
            <a:chOff x="2594050" y="1631825"/>
            <a:chExt cx="439625" cy="439625"/>
          </a:xfrm>
        </p:grpSpPr>
        <p:sp>
          <p:nvSpPr>
            <p:cNvPr id="506" name="Shape 50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10" name="Shape 510"/>
          <p:cNvSpPr/>
          <p:nvPr/>
        </p:nvSpPr>
        <p:spPr>
          <a:xfrm>
            <a:off x="2614398" y="1515739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11" name="Shape 511"/>
          <p:cNvGrpSpPr/>
          <p:nvPr/>
        </p:nvGrpSpPr>
        <p:grpSpPr>
          <a:xfrm>
            <a:off x="3197705" y="1471686"/>
            <a:ext cx="299911" cy="424767"/>
            <a:chOff x="3979850" y="1598950"/>
            <a:chExt cx="356825" cy="505375"/>
          </a:xfrm>
        </p:grpSpPr>
        <p:sp>
          <p:nvSpPr>
            <p:cNvPr id="512" name="Shape 512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14" name="Shape 514"/>
          <p:cNvGrpSpPr/>
          <p:nvPr/>
        </p:nvGrpSpPr>
        <p:grpSpPr>
          <a:xfrm>
            <a:off x="3715096" y="1562775"/>
            <a:ext cx="395098" cy="242589"/>
            <a:chOff x="4595425" y="1707325"/>
            <a:chExt cx="470075" cy="288625"/>
          </a:xfrm>
        </p:grpSpPr>
        <p:sp>
          <p:nvSpPr>
            <p:cNvPr id="515" name="Shape 515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0" t="0" r="0" b="0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0" t="0" r="0" b="0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0" t="0" r="0" b="0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0" name="Shape 520"/>
          <p:cNvGrpSpPr/>
          <p:nvPr/>
        </p:nvGrpSpPr>
        <p:grpSpPr>
          <a:xfrm>
            <a:off x="4299012" y="1503415"/>
            <a:ext cx="357233" cy="361309"/>
            <a:chOff x="5290150" y="1636700"/>
            <a:chExt cx="425025" cy="429875"/>
          </a:xfrm>
        </p:grpSpPr>
        <p:sp>
          <p:nvSpPr>
            <p:cNvPr id="521" name="Shape 521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3" name="Shape 523"/>
          <p:cNvGrpSpPr/>
          <p:nvPr/>
        </p:nvGrpSpPr>
        <p:grpSpPr>
          <a:xfrm>
            <a:off x="4862967" y="1492657"/>
            <a:ext cx="359271" cy="376691"/>
            <a:chOff x="5961125" y="1623900"/>
            <a:chExt cx="427450" cy="448175"/>
          </a:xfrm>
        </p:grpSpPr>
        <p:sp>
          <p:nvSpPr>
            <p:cNvPr id="524" name="Shape 524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1" name="Shape 531"/>
          <p:cNvGrpSpPr/>
          <p:nvPr/>
        </p:nvGrpSpPr>
        <p:grpSpPr>
          <a:xfrm>
            <a:off x="5415658" y="1502386"/>
            <a:ext cx="383835" cy="363369"/>
            <a:chOff x="6618700" y="1635475"/>
            <a:chExt cx="456675" cy="432325"/>
          </a:xfrm>
        </p:grpSpPr>
        <p:sp>
          <p:nvSpPr>
            <p:cNvPr id="532" name="Shape 532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370746" y="2085798"/>
            <a:ext cx="304008" cy="326513"/>
            <a:chOff x="616425" y="2329600"/>
            <a:chExt cx="361700" cy="388475"/>
          </a:xfrm>
        </p:grpSpPr>
        <p:sp>
          <p:nvSpPr>
            <p:cNvPr id="538" name="Shape 538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46" name="Shape 546"/>
          <p:cNvGrpSpPr/>
          <p:nvPr/>
        </p:nvGrpSpPr>
        <p:grpSpPr>
          <a:xfrm>
            <a:off x="927557" y="2088865"/>
            <a:ext cx="320377" cy="320377"/>
            <a:chOff x="1278900" y="2333250"/>
            <a:chExt cx="381175" cy="381175"/>
          </a:xfrm>
        </p:grpSpPr>
        <p:sp>
          <p:nvSpPr>
            <p:cNvPr id="547" name="Shape 547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1" name="Shape 551"/>
          <p:cNvGrpSpPr/>
          <p:nvPr/>
        </p:nvGrpSpPr>
        <p:grpSpPr>
          <a:xfrm>
            <a:off x="1492520" y="2088865"/>
            <a:ext cx="320398" cy="320377"/>
            <a:chOff x="1951075" y="2333250"/>
            <a:chExt cx="381200" cy="381175"/>
          </a:xfrm>
        </p:grpSpPr>
        <p:sp>
          <p:nvSpPr>
            <p:cNvPr id="552" name="Shape 552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6" name="Shape 556"/>
          <p:cNvGrpSpPr/>
          <p:nvPr/>
        </p:nvGrpSpPr>
        <p:grpSpPr>
          <a:xfrm>
            <a:off x="2057504" y="2088865"/>
            <a:ext cx="320377" cy="320377"/>
            <a:chOff x="2623275" y="2333250"/>
            <a:chExt cx="381175" cy="381175"/>
          </a:xfrm>
        </p:grpSpPr>
        <p:sp>
          <p:nvSpPr>
            <p:cNvPr id="557" name="Shape 557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1" name="Shape 561"/>
          <p:cNvGrpSpPr/>
          <p:nvPr/>
        </p:nvGrpSpPr>
        <p:grpSpPr>
          <a:xfrm>
            <a:off x="2697208" y="2033603"/>
            <a:ext cx="170936" cy="426826"/>
            <a:chOff x="3384375" y="2267500"/>
            <a:chExt cx="203375" cy="507825"/>
          </a:xfrm>
        </p:grpSpPr>
        <p:sp>
          <p:nvSpPr>
            <p:cNvPr id="562" name="Shape 562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4" name="Shape 564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565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7" name="Shape 567"/>
          <p:cNvGrpSpPr/>
          <p:nvPr/>
        </p:nvGrpSpPr>
        <p:grpSpPr>
          <a:xfrm>
            <a:off x="3274989" y="2035641"/>
            <a:ext cx="145343" cy="422729"/>
            <a:chOff x="4071800" y="2269925"/>
            <a:chExt cx="172925" cy="502950"/>
          </a:xfrm>
        </p:grpSpPr>
        <p:sp>
          <p:nvSpPr>
            <p:cNvPr id="568" name="Shape 56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0" name="Shape 570"/>
          <p:cNvSpPr/>
          <p:nvPr/>
        </p:nvSpPr>
        <p:spPr>
          <a:xfrm>
            <a:off x="4317610" y="2080241"/>
            <a:ext cx="320377" cy="337775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71" name="Shape 571"/>
          <p:cNvGrpSpPr/>
          <p:nvPr/>
        </p:nvGrpSpPr>
        <p:grpSpPr>
          <a:xfrm>
            <a:off x="4872695" y="2086302"/>
            <a:ext cx="345970" cy="325504"/>
            <a:chOff x="5972700" y="2330200"/>
            <a:chExt cx="411625" cy="387275"/>
          </a:xfrm>
        </p:grpSpPr>
        <p:sp>
          <p:nvSpPr>
            <p:cNvPr id="572" name="Shape 5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4" name="Shape 574"/>
          <p:cNvGrpSpPr/>
          <p:nvPr/>
        </p:nvGrpSpPr>
        <p:grpSpPr>
          <a:xfrm>
            <a:off x="467992" y="2614430"/>
            <a:ext cx="109538" cy="399195"/>
            <a:chOff x="732125" y="2958550"/>
            <a:chExt cx="130325" cy="474950"/>
          </a:xfrm>
        </p:grpSpPr>
        <p:sp>
          <p:nvSpPr>
            <p:cNvPr id="575" name="Shape 575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0" t="0" r="0" b="0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0" t="0" r="0" b="0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0" t="0" r="0" b="0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3" name="Shape 583"/>
          <p:cNvSpPr/>
          <p:nvPr/>
        </p:nvSpPr>
        <p:spPr>
          <a:xfrm>
            <a:off x="1484912" y="2598659"/>
            <a:ext cx="335737" cy="430924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963404" y="2598659"/>
            <a:ext cx="248745" cy="430924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85" name="Shape 585"/>
          <p:cNvGrpSpPr/>
          <p:nvPr/>
        </p:nvGrpSpPr>
        <p:grpSpPr>
          <a:xfrm>
            <a:off x="2023737" y="2627227"/>
            <a:ext cx="387932" cy="367466"/>
            <a:chOff x="2583100" y="2973775"/>
            <a:chExt cx="461550" cy="437200"/>
          </a:xfrm>
        </p:grpSpPr>
        <p:sp>
          <p:nvSpPr>
            <p:cNvPr id="586" name="Shape 58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8" name="Shape 588"/>
          <p:cNvSpPr/>
          <p:nvPr/>
        </p:nvSpPr>
        <p:spPr>
          <a:xfrm>
            <a:off x="3734681" y="2636021"/>
            <a:ext cx="356203" cy="356203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89" name="Shape 589"/>
          <p:cNvGrpSpPr/>
          <p:nvPr/>
        </p:nvGrpSpPr>
        <p:grpSpPr>
          <a:xfrm>
            <a:off x="4263186" y="2655383"/>
            <a:ext cx="435021" cy="323445"/>
            <a:chOff x="5247525" y="3007275"/>
            <a:chExt cx="517575" cy="384825"/>
          </a:xfrm>
        </p:grpSpPr>
        <p:sp>
          <p:nvSpPr>
            <p:cNvPr id="590" name="Shape 59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92" name="Shape 592"/>
          <p:cNvGrpSpPr/>
          <p:nvPr/>
        </p:nvGrpSpPr>
        <p:grpSpPr>
          <a:xfrm>
            <a:off x="3174171" y="2636955"/>
            <a:ext cx="342881" cy="350068"/>
            <a:chOff x="3951850" y="2985350"/>
            <a:chExt cx="407950" cy="416500"/>
          </a:xfrm>
        </p:grpSpPr>
        <p:sp>
          <p:nvSpPr>
            <p:cNvPr id="593" name="Shape 59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97" name="Shape 597"/>
          <p:cNvGrpSpPr/>
          <p:nvPr/>
        </p:nvGrpSpPr>
        <p:grpSpPr>
          <a:xfrm>
            <a:off x="330844" y="3226503"/>
            <a:ext cx="397136" cy="305017"/>
            <a:chOff x="568950" y="3686775"/>
            <a:chExt cx="472500" cy="362900"/>
          </a:xfrm>
        </p:grpSpPr>
        <p:sp>
          <p:nvSpPr>
            <p:cNvPr id="598" name="Shape 598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1" name="Shape 601"/>
          <p:cNvSpPr/>
          <p:nvPr/>
        </p:nvSpPr>
        <p:spPr>
          <a:xfrm>
            <a:off x="4907685" y="2619652"/>
            <a:ext cx="270220" cy="388962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02" name="Shape 602"/>
          <p:cNvGrpSpPr/>
          <p:nvPr/>
        </p:nvGrpSpPr>
        <p:grpSpPr>
          <a:xfrm>
            <a:off x="898896" y="3252096"/>
            <a:ext cx="377699" cy="253852"/>
            <a:chOff x="1244800" y="3717225"/>
            <a:chExt cx="449375" cy="302025"/>
          </a:xfrm>
        </p:grpSpPr>
        <p:sp>
          <p:nvSpPr>
            <p:cNvPr id="603" name="Shape 603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0" t="0" r="0" b="0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0" t="0" r="0" b="0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0" t="0" r="0" b="0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0" t="0" r="0" b="0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9" name="Shape 609"/>
          <p:cNvGrpSpPr/>
          <p:nvPr/>
        </p:nvGrpSpPr>
        <p:grpSpPr>
          <a:xfrm>
            <a:off x="1468986" y="3232639"/>
            <a:ext cx="367466" cy="287114"/>
            <a:chOff x="1923075" y="3694075"/>
            <a:chExt cx="437200" cy="341600"/>
          </a:xfrm>
        </p:grpSpPr>
        <p:sp>
          <p:nvSpPr>
            <p:cNvPr id="610" name="Shape 610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0" t="0" r="0" b="0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0" t="0" r="0" b="0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0" t="0" r="0" b="0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0" t="0" r="0" b="0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0" t="0" r="0" b="0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0" t="0" r="0" b="0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0" t="0" r="0" b="0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0" t="0" r="0" b="0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19" name="Shape 619"/>
          <p:cNvGrpSpPr/>
          <p:nvPr/>
        </p:nvGrpSpPr>
        <p:grpSpPr>
          <a:xfrm>
            <a:off x="2037542" y="3228037"/>
            <a:ext cx="360301" cy="295813"/>
            <a:chOff x="2599525" y="3688600"/>
            <a:chExt cx="428675" cy="351950"/>
          </a:xfrm>
        </p:grpSpPr>
        <p:sp>
          <p:nvSpPr>
            <p:cNvPr id="620" name="Shape 620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3" name="Shape 623"/>
          <p:cNvGrpSpPr/>
          <p:nvPr/>
        </p:nvGrpSpPr>
        <p:grpSpPr>
          <a:xfrm>
            <a:off x="2619924" y="3207571"/>
            <a:ext cx="333699" cy="329076"/>
            <a:chOff x="3292425" y="3664250"/>
            <a:chExt cx="397025" cy="391525"/>
          </a:xfrm>
        </p:grpSpPr>
        <p:sp>
          <p:nvSpPr>
            <p:cNvPr id="624" name="Shape 624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7" name="Shape 627"/>
          <p:cNvGrpSpPr/>
          <p:nvPr/>
        </p:nvGrpSpPr>
        <p:grpSpPr>
          <a:xfrm>
            <a:off x="3157781" y="3250037"/>
            <a:ext cx="369525" cy="268182"/>
            <a:chOff x="3932350" y="3714775"/>
            <a:chExt cx="439650" cy="319075"/>
          </a:xfrm>
        </p:grpSpPr>
        <p:sp>
          <p:nvSpPr>
            <p:cNvPr id="628" name="Shape 62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3" name="Shape 633"/>
          <p:cNvGrpSpPr/>
          <p:nvPr/>
        </p:nvGrpSpPr>
        <p:grpSpPr>
          <a:xfrm>
            <a:off x="3722765" y="3250037"/>
            <a:ext cx="369504" cy="268182"/>
            <a:chOff x="4604550" y="3714775"/>
            <a:chExt cx="439625" cy="319075"/>
          </a:xfrm>
        </p:grpSpPr>
        <p:sp>
          <p:nvSpPr>
            <p:cNvPr id="634" name="Shape 634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6" name="Shape 636"/>
          <p:cNvGrpSpPr/>
          <p:nvPr/>
        </p:nvGrpSpPr>
        <p:grpSpPr>
          <a:xfrm>
            <a:off x="4301050" y="3222406"/>
            <a:ext cx="353136" cy="313737"/>
            <a:chOff x="5292575" y="3681900"/>
            <a:chExt cx="420150" cy="373275"/>
          </a:xfrm>
        </p:grpSpPr>
        <p:sp>
          <p:nvSpPr>
            <p:cNvPr id="637" name="Shape 637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44" name="Shape 644"/>
          <p:cNvGrpSpPr/>
          <p:nvPr/>
        </p:nvGrpSpPr>
        <p:grpSpPr>
          <a:xfrm>
            <a:off x="4846073" y="3182482"/>
            <a:ext cx="393059" cy="393059"/>
            <a:chOff x="5941025" y="3634400"/>
            <a:chExt cx="467650" cy="467650"/>
          </a:xfrm>
        </p:grpSpPr>
        <p:sp>
          <p:nvSpPr>
            <p:cNvPr id="645" name="Shape 64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1" name="Shape 651"/>
          <p:cNvGrpSpPr/>
          <p:nvPr/>
        </p:nvGrpSpPr>
        <p:grpSpPr>
          <a:xfrm>
            <a:off x="5436146" y="3207571"/>
            <a:ext cx="342881" cy="342902"/>
            <a:chOff x="6643075" y="3664250"/>
            <a:chExt cx="407950" cy="407975"/>
          </a:xfrm>
        </p:grpSpPr>
        <p:sp>
          <p:nvSpPr>
            <p:cNvPr id="652" name="Shape 652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4" name="Shape 654"/>
          <p:cNvGrpSpPr/>
          <p:nvPr/>
        </p:nvGrpSpPr>
        <p:grpSpPr>
          <a:xfrm>
            <a:off x="336979" y="3758224"/>
            <a:ext cx="371564" cy="371543"/>
            <a:chOff x="576250" y="4319400"/>
            <a:chExt cx="442075" cy="442050"/>
          </a:xfrm>
        </p:grpSpPr>
        <p:sp>
          <p:nvSpPr>
            <p:cNvPr id="655" name="Shape 655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9" name="Shape 659"/>
          <p:cNvSpPr/>
          <p:nvPr/>
        </p:nvSpPr>
        <p:spPr>
          <a:xfrm>
            <a:off x="886643" y="3830522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3177366" y="3773702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2612360" y="3795199"/>
            <a:ext cx="340843" cy="297873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3740837" y="3772168"/>
            <a:ext cx="343911" cy="343932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63" name="Shape 663"/>
          <p:cNvGrpSpPr/>
          <p:nvPr/>
        </p:nvGrpSpPr>
        <p:grpSpPr>
          <a:xfrm>
            <a:off x="4280584" y="3777157"/>
            <a:ext cx="394068" cy="325504"/>
            <a:chOff x="5268225" y="4341925"/>
            <a:chExt cx="468850" cy="387275"/>
          </a:xfrm>
        </p:grpSpPr>
        <p:sp>
          <p:nvSpPr>
            <p:cNvPr id="664" name="Shape 664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2" name="Shape 672"/>
          <p:cNvGrpSpPr/>
          <p:nvPr/>
        </p:nvGrpSpPr>
        <p:grpSpPr>
          <a:xfrm>
            <a:off x="4865530" y="3766924"/>
            <a:ext cx="354144" cy="354144"/>
            <a:chOff x="5964175" y="4329750"/>
            <a:chExt cx="421350" cy="421350"/>
          </a:xfrm>
        </p:grpSpPr>
        <p:sp>
          <p:nvSpPr>
            <p:cNvPr id="673" name="Shape 673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0" t="0" r="0" b="0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0" t="0" r="0" b="0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5" name="Shape 675"/>
          <p:cNvGrpSpPr/>
          <p:nvPr/>
        </p:nvGrpSpPr>
        <p:grpSpPr>
          <a:xfrm>
            <a:off x="901438" y="4331908"/>
            <a:ext cx="372593" cy="360301"/>
            <a:chOff x="1247825" y="5001950"/>
            <a:chExt cx="443300" cy="428675"/>
          </a:xfrm>
        </p:grpSpPr>
        <p:sp>
          <p:nvSpPr>
            <p:cNvPr id="676" name="Shape 676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0" t="0" r="0" b="0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0" t="0" r="0" b="0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0" t="0" r="0" b="0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0" t="0" r="0" b="0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2" name="Shape 682"/>
          <p:cNvGrpSpPr/>
          <p:nvPr/>
        </p:nvGrpSpPr>
        <p:grpSpPr>
          <a:xfrm>
            <a:off x="1499685" y="4313984"/>
            <a:ext cx="306068" cy="389991"/>
            <a:chOff x="1959600" y="4980625"/>
            <a:chExt cx="364150" cy="464000"/>
          </a:xfrm>
        </p:grpSpPr>
        <p:sp>
          <p:nvSpPr>
            <p:cNvPr id="683" name="Shape 683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0" t="0" r="0" b="0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0" t="0" r="0" b="0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0" t="0" r="0" b="0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0" t="0" r="0" b="0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0" t="0" r="0" b="0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0" name="Shape 690"/>
          <p:cNvGrpSpPr/>
          <p:nvPr/>
        </p:nvGrpSpPr>
        <p:grpSpPr>
          <a:xfrm>
            <a:off x="2042165" y="4328840"/>
            <a:ext cx="351076" cy="360805"/>
            <a:chOff x="2605025" y="4998300"/>
            <a:chExt cx="417700" cy="429275"/>
          </a:xfrm>
        </p:grpSpPr>
        <p:sp>
          <p:nvSpPr>
            <p:cNvPr id="691" name="Shape 691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0" t="0" r="0" b="0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0" t="0" r="0" b="0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0" t="0" r="0" b="0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94" name="Shape 694"/>
          <p:cNvGrpSpPr/>
          <p:nvPr/>
        </p:nvGrpSpPr>
        <p:grpSpPr>
          <a:xfrm>
            <a:off x="2572856" y="4331908"/>
            <a:ext cx="419661" cy="349542"/>
            <a:chOff x="3236425" y="5001950"/>
            <a:chExt cx="499300" cy="415875"/>
          </a:xfrm>
        </p:grpSpPr>
        <p:sp>
          <p:nvSpPr>
            <p:cNvPr id="695" name="Shape 695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0" t="0" r="0" b="0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0" t="0" r="0" b="0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0" t="0" r="0" b="0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0" t="0" r="0" b="0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0" t="0" r="0" b="0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1" name="Shape 701"/>
          <p:cNvGrpSpPr/>
          <p:nvPr/>
        </p:nvGrpSpPr>
        <p:grpSpPr>
          <a:xfrm>
            <a:off x="3187976" y="4313984"/>
            <a:ext cx="319368" cy="380263"/>
            <a:chOff x="3968275" y="4980625"/>
            <a:chExt cx="379975" cy="452425"/>
          </a:xfrm>
        </p:grpSpPr>
        <p:sp>
          <p:nvSpPr>
            <p:cNvPr id="702" name="Shape 702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5" name="Shape 705"/>
          <p:cNvGrpSpPr/>
          <p:nvPr/>
        </p:nvGrpSpPr>
        <p:grpSpPr>
          <a:xfrm>
            <a:off x="4843509" y="4398938"/>
            <a:ext cx="404322" cy="220084"/>
            <a:chOff x="5937975" y="5081700"/>
            <a:chExt cx="481050" cy="261850"/>
          </a:xfrm>
        </p:grpSpPr>
        <p:sp>
          <p:nvSpPr>
            <p:cNvPr id="706" name="Shape 706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0" t="0" r="0" b="0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0" t="0" r="0" b="0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0" t="0" r="0" b="0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09" name="Shape 709"/>
          <p:cNvGrpSpPr/>
          <p:nvPr/>
        </p:nvGrpSpPr>
        <p:grpSpPr>
          <a:xfrm>
            <a:off x="5461718" y="4356471"/>
            <a:ext cx="290182" cy="333678"/>
            <a:chOff x="6673500" y="5031175"/>
            <a:chExt cx="345250" cy="397000"/>
          </a:xfrm>
        </p:grpSpPr>
        <p:sp>
          <p:nvSpPr>
            <p:cNvPr id="710" name="Shape 710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0" t="0" r="0" b="0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0" t="0" r="0" b="0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0" t="0" r="0" b="0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0" t="0" r="0" b="0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0" t="0" r="0" b="0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5" name="Shape 715"/>
          <p:cNvGrpSpPr/>
          <p:nvPr/>
        </p:nvGrpSpPr>
        <p:grpSpPr>
          <a:xfrm>
            <a:off x="3153705" y="381116"/>
            <a:ext cx="387932" cy="345970"/>
            <a:chOff x="3927500" y="301425"/>
            <a:chExt cx="461550" cy="411625"/>
          </a:xfrm>
        </p:grpSpPr>
        <p:sp>
          <p:nvSpPr>
            <p:cNvPr id="716" name="Shape 716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3" name="Shape 743"/>
          <p:cNvGrpSpPr/>
          <p:nvPr/>
        </p:nvGrpSpPr>
        <p:grpSpPr>
          <a:xfrm>
            <a:off x="5441252" y="387777"/>
            <a:ext cx="332669" cy="332669"/>
            <a:chOff x="6649150" y="309350"/>
            <a:chExt cx="395800" cy="395800"/>
          </a:xfrm>
        </p:grpSpPr>
        <p:sp>
          <p:nvSpPr>
            <p:cNvPr id="744" name="Shape 744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67" name="Shape 767"/>
          <p:cNvGrpSpPr/>
          <p:nvPr/>
        </p:nvGrpSpPr>
        <p:grpSpPr>
          <a:xfrm>
            <a:off x="4873704" y="395447"/>
            <a:ext cx="337796" cy="319873"/>
            <a:chOff x="5973900" y="318475"/>
            <a:chExt cx="401900" cy="380575"/>
          </a:xfrm>
        </p:grpSpPr>
        <p:sp>
          <p:nvSpPr>
            <p:cNvPr id="768" name="Shape 768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82" name="Shape 782"/>
          <p:cNvGrpSpPr/>
          <p:nvPr/>
        </p:nvGrpSpPr>
        <p:grpSpPr>
          <a:xfrm>
            <a:off x="918857" y="908740"/>
            <a:ext cx="342881" cy="418127"/>
            <a:chOff x="1268550" y="929175"/>
            <a:chExt cx="407950" cy="497475"/>
          </a:xfrm>
        </p:grpSpPr>
        <p:sp>
          <p:nvSpPr>
            <p:cNvPr id="783" name="Shape 783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86" name="Shape 786"/>
          <p:cNvGrpSpPr/>
          <p:nvPr/>
        </p:nvGrpSpPr>
        <p:grpSpPr>
          <a:xfrm>
            <a:off x="5404921" y="924605"/>
            <a:ext cx="405331" cy="388962"/>
            <a:chOff x="6605925" y="948050"/>
            <a:chExt cx="482250" cy="462775"/>
          </a:xfrm>
        </p:grpSpPr>
        <p:sp>
          <p:nvSpPr>
            <p:cNvPr id="787" name="Shape 787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0" t="0" r="0" b="0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0" t="0" r="0" b="0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0" t="0" r="0" b="0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0" t="0" r="0" b="0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0" t="0" r="0" b="0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93" name="Shape 793"/>
          <p:cNvGrpSpPr/>
          <p:nvPr/>
        </p:nvGrpSpPr>
        <p:grpSpPr>
          <a:xfrm>
            <a:off x="5499603" y="2076573"/>
            <a:ext cx="215966" cy="342398"/>
            <a:chOff x="6718575" y="2318625"/>
            <a:chExt cx="256950" cy="407375"/>
          </a:xfrm>
        </p:grpSpPr>
        <p:sp>
          <p:nvSpPr>
            <p:cNvPr id="794" name="Shape 79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2" name="Shape 802"/>
          <p:cNvGrpSpPr/>
          <p:nvPr/>
        </p:nvGrpSpPr>
        <p:grpSpPr>
          <a:xfrm>
            <a:off x="2600992" y="2703481"/>
            <a:ext cx="363369" cy="221114"/>
            <a:chOff x="3269900" y="3064500"/>
            <a:chExt cx="432325" cy="263075"/>
          </a:xfrm>
        </p:grpSpPr>
        <p:sp>
          <p:nvSpPr>
            <p:cNvPr id="803" name="Shape 803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6" name="Shape 806"/>
          <p:cNvGrpSpPr/>
          <p:nvPr/>
        </p:nvGrpSpPr>
        <p:grpSpPr>
          <a:xfrm>
            <a:off x="5475019" y="2635926"/>
            <a:ext cx="265114" cy="372593"/>
            <a:chOff x="6689325" y="2984125"/>
            <a:chExt cx="315425" cy="443300"/>
          </a:xfrm>
        </p:grpSpPr>
        <p:sp>
          <p:nvSpPr>
            <p:cNvPr id="807" name="Shape 807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0" t="0" r="0" b="0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0" t="0" r="0" b="0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0" t="0" r="0" b="0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12" name="Shape 812"/>
          <p:cNvGrpSpPr/>
          <p:nvPr/>
        </p:nvGrpSpPr>
        <p:grpSpPr>
          <a:xfrm>
            <a:off x="1523744" y="3730593"/>
            <a:ext cx="256415" cy="414534"/>
            <a:chOff x="1988225" y="4286525"/>
            <a:chExt cx="305075" cy="493200"/>
          </a:xfrm>
        </p:grpSpPr>
        <p:sp>
          <p:nvSpPr>
            <p:cNvPr id="813" name="Shape 813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0" t="0" r="0" b="0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0" t="0" r="0" b="0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0" t="0" r="0" b="0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0" t="0" r="0" b="0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20" name="Shape 820"/>
          <p:cNvGrpSpPr/>
          <p:nvPr/>
        </p:nvGrpSpPr>
        <p:grpSpPr>
          <a:xfrm>
            <a:off x="2067737" y="3759758"/>
            <a:ext cx="309640" cy="392030"/>
            <a:chOff x="2635450" y="4321225"/>
            <a:chExt cx="368400" cy="466425"/>
          </a:xfrm>
        </p:grpSpPr>
        <p:sp>
          <p:nvSpPr>
            <p:cNvPr id="821" name="Shape 821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27" name="Shape 827"/>
          <p:cNvGrpSpPr/>
          <p:nvPr/>
        </p:nvGrpSpPr>
        <p:grpSpPr>
          <a:xfrm>
            <a:off x="5436146" y="3750030"/>
            <a:ext cx="342881" cy="383835"/>
            <a:chOff x="6643075" y="4309650"/>
            <a:chExt cx="407950" cy="456675"/>
          </a:xfrm>
        </p:grpSpPr>
        <p:sp>
          <p:nvSpPr>
            <p:cNvPr id="828" name="Shape 828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0" t="0" r="0" b="0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0" t="0" r="0" b="0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0" t="0" r="0" b="0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0" t="0" r="0" b="0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0" t="0" r="0" b="0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0" t="0" r="0" b="0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0" t="0" r="0" b="0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37" name="Shape 837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38" name="Shape 8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49" name="Shape 849"/>
          <p:cNvGrpSpPr/>
          <p:nvPr/>
        </p:nvGrpSpPr>
        <p:grpSpPr>
          <a:xfrm>
            <a:off x="3682337" y="4299654"/>
            <a:ext cx="460615" cy="418653"/>
            <a:chOff x="4556450" y="4963575"/>
            <a:chExt cx="548025" cy="498100"/>
          </a:xfrm>
        </p:grpSpPr>
        <p:sp>
          <p:nvSpPr>
            <p:cNvPr id="850" name="Shape 850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0" t="0" r="0" b="0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0" t="0" r="0" b="0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0" t="0" r="0" b="0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5" name="Shape 855"/>
          <p:cNvGrpSpPr/>
          <p:nvPr/>
        </p:nvGrpSpPr>
        <p:grpSpPr>
          <a:xfrm>
            <a:off x="299619" y="4390238"/>
            <a:ext cx="445254" cy="246182"/>
            <a:chOff x="531800" y="5071350"/>
            <a:chExt cx="529750" cy="292900"/>
          </a:xfrm>
        </p:grpSpPr>
        <p:sp>
          <p:nvSpPr>
            <p:cNvPr id="856" name="Shape 856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63" name="Shape 863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64" name="Shape 864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66" name="Shape 866"/>
          <p:cNvGrpSpPr/>
          <p:nvPr/>
        </p:nvGrpSpPr>
        <p:grpSpPr>
          <a:xfrm>
            <a:off x="6359914" y="2509301"/>
            <a:ext cx="1079481" cy="1051467"/>
            <a:chOff x="5916675" y="927975"/>
            <a:chExt cx="516350" cy="502950"/>
          </a:xfrm>
        </p:grpSpPr>
        <p:sp>
          <p:nvSpPr>
            <p:cNvPr id="867" name="Shape 867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69" name="Shape 869"/>
          <p:cNvGrpSpPr/>
          <p:nvPr/>
        </p:nvGrpSpPr>
        <p:grpSpPr>
          <a:xfrm>
            <a:off x="6360056" y="1803400"/>
            <a:ext cx="433992" cy="422729"/>
            <a:chOff x="5916675" y="927975"/>
            <a:chExt cx="516350" cy="502950"/>
          </a:xfrm>
        </p:grpSpPr>
        <p:sp>
          <p:nvSpPr>
            <p:cNvPr id="870" name="Shape 87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2" name="Shape 872"/>
          <p:cNvSpPr/>
          <p:nvPr/>
        </p:nvSpPr>
        <p:spPr>
          <a:xfrm>
            <a:off x="7436055" y="2039777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6552218" y="2039777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6837753" y="3097315"/>
            <a:ext cx="1000561" cy="56519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A4-AD2C-E84E-BB41-6430CFD85C04}" type="datetime1">
              <a:rPr lang="fr-FR" smtClean="0"/>
              <a:t>05/04/2018</a:t>
            </a:fld>
            <a:endParaRPr lang="e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r-FR" dirty="0" smtClean="0"/>
              <a:t>Définition </a:t>
            </a:r>
            <a:r>
              <a:rPr lang="fr-FR" i="1" dirty="0" smtClean="0">
                <a:solidFill>
                  <a:srgbClr val="800000"/>
                </a:solidFill>
              </a:rPr>
              <a:t>Learning </a:t>
            </a:r>
            <a:r>
              <a:rPr lang="fr-FR" i="1" dirty="0" err="1" smtClean="0">
                <a:solidFill>
                  <a:srgbClr val="800000"/>
                </a:solidFill>
              </a:rPr>
              <a:t>Analytics</a:t>
            </a:r>
            <a:endParaRPr lang="en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AEA4-41B3-EC4C-B568-244B246B9ABC}" type="datetime1">
              <a:rPr lang="fr-FR" smtClean="0"/>
              <a:t>05/04/2018</a:t>
            </a:fld>
            <a:endParaRPr lang="e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3</a:t>
            </a:fld>
            <a:endParaRPr lang="en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4445070"/>
              </p:ext>
            </p:extLst>
          </p:nvPr>
        </p:nvGraphicFramePr>
        <p:xfrm>
          <a:off x="271419" y="855580"/>
          <a:ext cx="6672305" cy="31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1" name="Shape 111"/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rmAutofit fontScale="85000" lnSpcReduction="20000"/>
          </a:bodyPr>
          <a:lstStyle/>
          <a:p>
            <a:r>
              <a:rPr lang="fr-FR" dirty="0"/>
              <a:t>Ferguson, R. (2012). Learning </a:t>
            </a:r>
            <a:r>
              <a:rPr lang="fr-FR" dirty="0" err="1"/>
              <a:t>analytics</a:t>
            </a:r>
            <a:r>
              <a:rPr lang="fr-FR" dirty="0"/>
              <a:t>: drivers, </a:t>
            </a:r>
            <a:r>
              <a:rPr lang="fr-FR" dirty="0" err="1"/>
              <a:t>developments</a:t>
            </a:r>
            <a:r>
              <a:rPr lang="fr-FR" dirty="0"/>
              <a:t> and challenges. International </a:t>
            </a:r>
            <a:r>
              <a:rPr lang="fr-FR" dirty="0" smtClean="0"/>
              <a:t> Journal </a:t>
            </a:r>
            <a:r>
              <a:rPr lang="fr-FR" dirty="0"/>
              <a:t>of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Enhanced</a:t>
            </a:r>
            <a:r>
              <a:rPr lang="fr-FR" dirty="0"/>
              <a:t> Learning, 4(5-6), 304-317. doi:10.1504/IJTEL.2012.051816 </a:t>
            </a:r>
          </a:p>
          <a:p>
            <a:endParaRPr lang="en" dirty="0"/>
          </a:p>
        </p:txBody>
      </p:sp>
      <p:grpSp>
        <p:nvGrpSpPr>
          <p:cNvPr id="16" name="Shape 295"/>
          <p:cNvGrpSpPr/>
          <p:nvPr/>
        </p:nvGrpSpPr>
        <p:grpSpPr>
          <a:xfrm>
            <a:off x="263171" y="265184"/>
            <a:ext cx="403222" cy="422774"/>
            <a:chOff x="5961125" y="1623900"/>
            <a:chExt cx="427450" cy="448175"/>
          </a:xfrm>
        </p:grpSpPr>
        <p:sp>
          <p:nvSpPr>
            <p:cNvPr id="17" name="Shape 296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8" name="Shape 297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19" name="Shape 29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0" name="Shape 29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1" name="Shape 30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2" name="Shape 301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  <p:sp>
          <p:nvSpPr>
            <p:cNvPr id="23" name="Shape 302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96333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lang="en">
                <a:solidFill>
                  <a:srgbClr val="0091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6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Meta-</a:t>
            </a:r>
            <a:r>
              <a:rPr lang="fr-FR" i="1" dirty="0" smtClean="0">
                <a:solidFill>
                  <a:srgbClr val="D89F39"/>
                </a:solidFill>
              </a:rPr>
              <a:t>design</a:t>
            </a:r>
            <a:endParaRPr lang="en" i="1" dirty="0">
              <a:solidFill>
                <a:srgbClr val="D89F3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6BB-1692-9442-A569-B7B68C68CC3E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Une approche meta-design des learning games </a:t>
            </a:r>
            <a:endParaRPr lang="en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4</a:t>
            </a:fld>
            <a:endParaRPr lang="en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Gerhard Fischer, Elisa </a:t>
            </a:r>
            <a:r>
              <a:rPr lang="fr-FR" dirty="0" err="1"/>
              <a:t>Giaccardi</a:t>
            </a:r>
            <a:r>
              <a:rPr lang="fr-FR" dirty="0"/>
              <a:t>, </a:t>
            </a:r>
            <a:r>
              <a:rPr lang="fr-FR" dirty="0" err="1"/>
              <a:t>Yunwen</a:t>
            </a:r>
            <a:r>
              <a:rPr lang="fr-FR" dirty="0"/>
              <a:t> </a:t>
            </a:r>
            <a:r>
              <a:rPr lang="fr-FR" dirty="0" err="1"/>
              <a:t>Ye</a:t>
            </a:r>
            <a:r>
              <a:rPr lang="fr-FR" dirty="0"/>
              <a:t>, Alistair G. </a:t>
            </a:r>
            <a:r>
              <a:rPr lang="fr-FR" dirty="0" err="1"/>
              <a:t>Sutcliffe</a:t>
            </a:r>
            <a:r>
              <a:rPr lang="fr-FR" dirty="0"/>
              <a:t>, and </a:t>
            </a:r>
            <a:r>
              <a:rPr lang="fr-FR" dirty="0" err="1"/>
              <a:t>Nikolay</a:t>
            </a:r>
            <a:r>
              <a:rPr lang="fr-FR" dirty="0"/>
              <a:t> Me- </a:t>
            </a:r>
            <a:r>
              <a:rPr lang="fr-FR" dirty="0" err="1"/>
              <a:t>handjiev</a:t>
            </a:r>
            <a:r>
              <a:rPr lang="fr-FR" dirty="0"/>
              <a:t>. Meta-design : a </a:t>
            </a:r>
            <a:r>
              <a:rPr lang="fr-FR" dirty="0" err="1"/>
              <a:t>manifesto</a:t>
            </a:r>
            <a:r>
              <a:rPr lang="fr-FR" dirty="0"/>
              <a:t> for end-user </a:t>
            </a:r>
            <a:r>
              <a:rPr lang="fr-FR" dirty="0" err="1"/>
              <a:t>development</a:t>
            </a:r>
            <a:r>
              <a:rPr lang="fr-FR" dirty="0"/>
              <a:t>. </a:t>
            </a:r>
            <a:r>
              <a:rPr lang="fr-FR" i="1" dirty="0"/>
              <a:t>Communications of the ACM</a:t>
            </a:r>
            <a:r>
              <a:rPr lang="fr-FR" dirty="0"/>
              <a:t>, 47(9) :33–37, 2004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" name="Espace réservé du contenu 9" descr="metadesign.pd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r="412"/>
          <a:stretch>
            <a:fillRect/>
          </a:stretch>
        </p:blipFill>
        <p:spPr/>
      </p:pic>
      <p:grpSp>
        <p:nvGrpSpPr>
          <p:cNvPr id="11" name="Shape 125"/>
          <p:cNvGrpSpPr/>
          <p:nvPr/>
        </p:nvGrpSpPr>
        <p:grpSpPr>
          <a:xfrm>
            <a:off x="286952" y="225061"/>
            <a:ext cx="312553" cy="495529"/>
            <a:chOff x="6718575" y="2318625"/>
            <a:chExt cx="256950" cy="407375"/>
          </a:xfrm>
        </p:grpSpPr>
        <p:sp>
          <p:nvSpPr>
            <p:cNvPr id="12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4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Meta-</a:t>
            </a:r>
            <a:r>
              <a:rPr lang="fr-FR" i="1" dirty="0">
                <a:solidFill>
                  <a:srgbClr val="D89F39"/>
                </a:solidFill>
              </a:rPr>
              <a:t>design</a:t>
            </a:r>
            <a:endParaRPr lang="en" i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36BB-1692-9442-A569-B7B68C68CC3E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Une approche meta-design des learning games </a:t>
            </a:r>
            <a:endParaRPr lang="en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5</a:t>
            </a:fld>
            <a:endParaRPr lang="en"/>
          </a:p>
        </p:txBody>
      </p:sp>
      <p:graphicFrame>
        <p:nvGraphicFramePr>
          <p:cNvPr id="17" name="Espace réservé du contenu 1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5880234"/>
              </p:ext>
            </p:extLst>
          </p:nvPr>
        </p:nvGraphicFramePr>
        <p:xfrm>
          <a:off x="271419" y="855580"/>
          <a:ext cx="6672305" cy="31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Marne, B., 2014. Modèles et outils pour la conception de jeux sérieux: une approche </a:t>
            </a:r>
            <a:r>
              <a:rPr lang="fr-FR" dirty="0" err="1"/>
              <a:t>meta</a:t>
            </a:r>
            <a:r>
              <a:rPr lang="fr-FR" dirty="0"/>
              <a:t>-design.</a:t>
            </a:r>
          </a:p>
          <a:p>
            <a:endParaRPr lang="en" dirty="0"/>
          </a:p>
        </p:txBody>
      </p:sp>
      <p:grpSp>
        <p:nvGrpSpPr>
          <p:cNvPr id="18" name="Shape 125"/>
          <p:cNvGrpSpPr/>
          <p:nvPr/>
        </p:nvGrpSpPr>
        <p:grpSpPr>
          <a:xfrm>
            <a:off x="286952" y="225061"/>
            <a:ext cx="312553" cy="495529"/>
            <a:chOff x="6718575" y="2318625"/>
            <a:chExt cx="256950" cy="407375"/>
          </a:xfrm>
        </p:grpSpPr>
        <p:sp>
          <p:nvSpPr>
            <p:cNvPr id="19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5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Traces d’usage et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Visualisation</a:t>
            </a:r>
            <a:endParaRPr lang="e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836E-39E3-6B43-A164-DCCB1F27FB3E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6</a:t>
            </a:fld>
            <a:endParaRPr lang="en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1619180"/>
              </p:ext>
            </p:extLst>
          </p:nvPr>
        </p:nvGraphicFramePr>
        <p:xfrm>
          <a:off x="271419" y="855580"/>
          <a:ext cx="6672305" cy="31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0" y="4106863"/>
            <a:ext cx="7152105" cy="546100"/>
          </a:xfrm>
        </p:spPr>
        <p:txBody>
          <a:bodyPr>
            <a:noAutofit/>
          </a:bodyPr>
          <a:lstStyle/>
          <a:p>
            <a:r>
              <a:rPr lang="fr-FR" sz="1100" dirty="0" smtClean="0"/>
              <a:t>Christophe </a:t>
            </a:r>
            <a:r>
              <a:rPr lang="fr-FR" sz="1100" dirty="0"/>
              <a:t>Choquet and </a:t>
            </a:r>
            <a:r>
              <a:rPr lang="fr-FR" sz="1100" dirty="0" err="1"/>
              <a:t>Sebastien</a:t>
            </a:r>
            <a:r>
              <a:rPr lang="fr-FR" sz="1100" dirty="0"/>
              <a:t> </a:t>
            </a:r>
            <a:r>
              <a:rPr lang="fr-FR" sz="1100" dirty="0" err="1"/>
              <a:t>Iksal</a:t>
            </a:r>
            <a:r>
              <a:rPr lang="fr-FR" sz="1100" dirty="0"/>
              <a:t>. </a:t>
            </a:r>
            <a:r>
              <a:rPr lang="fr-FR" sz="1100" dirty="0" err="1"/>
              <a:t>Modeling</a:t>
            </a:r>
            <a:r>
              <a:rPr lang="fr-FR" sz="1100" dirty="0"/>
              <a:t> </a:t>
            </a:r>
            <a:r>
              <a:rPr lang="fr-FR" sz="1100" dirty="0" err="1"/>
              <a:t>Tracks</a:t>
            </a:r>
            <a:r>
              <a:rPr lang="fr-FR" sz="1100" dirty="0"/>
              <a:t> for the Model </a:t>
            </a:r>
            <a:r>
              <a:rPr lang="fr-FR" sz="1100" dirty="0" err="1"/>
              <a:t>Driven</a:t>
            </a:r>
            <a:r>
              <a:rPr lang="fr-FR" sz="1100" dirty="0"/>
              <a:t> </a:t>
            </a:r>
            <a:r>
              <a:rPr lang="fr-FR" sz="1100" dirty="0" err="1"/>
              <a:t>Re</a:t>
            </a:r>
            <a:r>
              <a:rPr lang="fr-FR" sz="1100" dirty="0" smtClean="0"/>
              <a:t>-engineering </a:t>
            </a:r>
            <a:r>
              <a:rPr lang="fr-FR" sz="1100" dirty="0"/>
              <a:t>of a TEL System. </a:t>
            </a:r>
            <a:r>
              <a:rPr lang="fr-FR" sz="1100" i="1" dirty="0"/>
              <a:t>Journal of Interactive Learning </a:t>
            </a:r>
            <a:r>
              <a:rPr lang="fr-FR" sz="1100" i="1" dirty="0" err="1"/>
              <a:t>Research</a:t>
            </a:r>
            <a:r>
              <a:rPr lang="fr-FR" sz="1100" dirty="0"/>
              <a:t>, 18(2) :161, 2007</a:t>
            </a:r>
            <a:r>
              <a:rPr lang="fr-FR" sz="1100" dirty="0" smtClean="0"/>
              <a:t>.</a:t>
            </a:r>
            <a:endParaRPr lang="fr-FR" sz="1100" dirty="0">
              <a:effectLst/>
            </a:endParaRPr>
          </a:p>
        </p:txBody>
      </p:sp>
      <p:grpSp>
        <p:nvGrpSpPr>
          <p:cNvPr id="21" name="Shape 125"/>
          <p:cNvGrpSpPr/>
          <p:nvPr/>
        </p:nvGrpSpPr>
        <p:grpSpPr>
          <a:xfrm>
            <a:off x="286952" y="225061"/>
            <a:ext cx="312553" cy="495529"/>
            <a:chOff x="6718575" y="2318625"/>
            <a:chExt cx="256950" cy="407375"/>
          </a:xfrm>
        </p:grpSpPr>
        <p:sp>
          <p:nvSpPr>
            <p:cNvPr id="22" name="Shape 12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2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2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12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1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13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13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3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39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Analyse des traces : Premiers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travaux</a:t>
            </a:r>
            <a:endParaRPr lang="e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C631-3AF1-1941-94ED-B4A23C302C3F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smtClean="0"/>
              <a:t>Une approche meta-design des learning games </a:t>
            </a:r>
            <a:endParaRPr lang="e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7</a:t>
            </a:fld>
            <a:endParaRPr lang="en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4305117"/>
              </p:ext>
            </p:extLst>
          </p:nvPr>
        </p:nvGraphicFramePr>
        <p:xfrm>
          <a:off x="271463" y="855663"/>
          <a:ext cx="6672262" cy="311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0" y="4106863"/>
            <a:ext cx="7165474" cy="660400"/>
          </a:xfrm>
        </p:spPr>
        <p:txBody>
          <a:bodyPr>
            <a:noAutofit/>
          </a:bodyPr>
          <a:lstStyle/>
          <a:p>
            <a:r>
              <a:rPr lang="fr-FR" sz="1050" dirty="0"/>
              <a:t>Mathieu Vermeulen, Nadine </a:t>
            </a:r>
            <a:r>
              <a:rPr lang="fr-FR" sz="1050" dirty="0" err="1"/>
              <a:t>Mandran</a:t>
            </a:r>
            <a:r>
              <a:rPr lang="fr-FR" sz="1050" dirty="0"/>
              <a:t>, and Jean-Marc Labat. </a:t>
            </a:r>
            <a:r>
              <a:rPr lang="fr-FR" sz="1050" dirty="0" err="1"/>
              <a:t>Chronicle</a:t>
            </a:r>
            <a:r>
              <a:rPr lang="fr-FR" sz="1050" dirty="0"/>
              <a:t> of a scenario graph: </a:t>
            </a:r>
            <a:r>
              <a:rPr lang="fr-FR" sz="1050" dirty="0" err="1"/>
              <a:t>from</a:t>
            </a:r>
            <a:r>
              <a:rPr lang="fr-FR" sz="1050" dirty="0"/>
              <a:t> </a:t>
            </a:r>
            <a:r>
              <a:rPr lang="fr-FR" sz="1050" dirty="0" err="1"/>
              <a:t>expected</a:t>
            </a:r>
            <a:r>
              <a:rPr lang="fr-FR" sz="1050" dirty="0"/>
              <a:t> to </a:t>
            </a:r>
            <a:r>
              <a:rPr lang="fr-FR" sz="1050" dirty="0" err="1"/>
              <a:t>observed</a:t>
            </a:r>
            <a:r>
              <a:rPr lang="fr-FR" sz="1050" dirty="0"/>
              <a:t> </a:t>
            </a:r>
            <a:r>
              <a:rPr lang="fr-FR" sz="1050" dirty="0" err="1"/>
              <a:t>learning</a:t>
            </a:r>
            <a:r>
              <a:rPr lang="fr-FR" sz="1050" dirty="0"/>
              <a:t> </a:t>
            </a:r>
            <a:r>
              <a:rPr lang="fr-FR" sz="1050" dirty="0" err="1"/>
              <a:t>path</a:t>
            </a:r>
            <a:r>
              <a:rPr lang="fr-FR" sz="1050" dirty="0"/>
              <a:t>. In </a:t>
            </a:r>
            <a:r>
              <a:rPr lang="fr-FR" sz="1050" i="1" dirty="0"/>
              <a:t>EC-TEL 2016, Adaptive and Adaptable Learning</a:t>
            </a:r>
            <a:r>
              <a:rPr lang="fr-FR" sz="1050" dirty="0"/>
              <a:t>, Lecture Notes in Computer Science, pages 321–330, Lyon, France, </a:t>
            </a:r>
            <a:r>
              <a:rPr lang="fr-FR" sz="1050" dirty="0" err="1"/>
              <a:t>September</a:t>
            </a:r>
            <a:r>
              <a:rPr lang="fr-FR" sz="1050" dirty="0"/>
              <a:t> 2016. Springer International </a:t>
            </a:r>
            <a:r>
              <a:rPr lang="fr-FR" sz="1050" dirty="0" err="1"/>
              <a:t>Publishing</a:t>
            </a:r>
            <a:r>
              <a:rPr lang="fr-FR" sz="1050" dirty="0"/>
              <a:t>. </a:t>
            </a:r>
          </a:p>
        </p:txBody>
      </p:sp>
      <p:grpSp>
        <p:nvGrpSpPr>
          <p:cNvPr id="15" name="Grouper 14"/>
          <p:cNvGrpSpPr/>
          <p:nvPr/>
        </p:nvGrpSpPr>
        <p:grpSpPr>
          <a:xfrm>
            <a:off x="266436" y="225061"/>
            <a:ext cx="332792" cy="401674"/>
            <a:chOff x="894044" y="3902335"/>
            <a:chExt cx="353631" cy="426827"/>
          </a:xfrm>
        </p:grpSpPr>
        <p:grpSp>
          <p:nvGrpSpPr>
            <p:cNvPr id="16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7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25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03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9000" t="-76000" r="-9000" b="-76000"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55715" y="4237898"/>
            <a:ext cx="1809261" cy="48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/>
              <a:t>Des traces ?</a:t>
            </a:r>
            <a:endParaRPr lang="en" dirty="0">
              <a:solidFill>
                <a:srgbClr val="800000"/>
              </a:solidFill>
              <a:sym typeface="Karla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D13-CA3A-C144-B59C-72E651E37488}" type="datetime1">
              <a:rPr lang="fr-FR" smtClean="0"/>
              <a:t>05/04/2018</a:t>
            </a:fld>
            <a:endParaRPr lang="e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8</a:t>
            </a:fld>
            <a:endParaRPr lang="en"/>
          </a:p>
        </p:txBody>
      </p:sp>
      <p:grpSp>
        <p:nvGrpSpPr>
          <p:cNvPr id="18" name="Grouper 17"/>
          <p:cNvGrpSpPr/>
          <p:nvPr/>
        </p:nvGrpSpPr>
        <p:grpSpPr>
          <a:xfrm>
            <a:off x="427299" y="3779486"/>
            <a:ext cx="332792" cy="401674"/>
            <a:chOff x="894044" y="3902335"/>
            <a:chExt cx="353631" cy="426827"/>
          </a:xfrm>
        </p:grpSpPr>
        <p:grpSp>
          <p:nvGrpSpPr>
            <p:cNvPr id="19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3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21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36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Catégorisation </a:t>
            </a:r>
            <a:r>
              <a:rPr lang="fr-FR" sz="2400" dirty="0" smtClean="0"/>
              <a:t>des parcours</a:t>
            </a:r>
            <a:endParaRPr lang="en" sz="2400" dirty="0">
              <a:solidFill>
                <a:srgbClr val="80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C631-3AF1-1941-94ED-B4A23C302C3F}" type="datetime1">
              <a:rPr lang="fr-FR" smtClean="0"/>
              <a:t>05/04/2018</a:t>
            </a:fld>
            <a:endParaRPr lang="e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dirty="0" smtClean="0"/>
              <a:t>Une approche meta-design des learning games </a:t>
            </a:r>
            <a:endParaRPr lang="e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126D-3CEA-E34A-A820-E29A5D34D8AA}" type="slidenum">
              <a:rPr lang="en" smtClean="0"/>
              <a:t>9</a:t>
            </a:fld>
            <a:endParaRPr lang="en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662184220"/>
              </p:ext>
            </p:extLst>
          </p:nvPr>
        </p:nvGraphicFramePr>
        <p:xfrm>
          <a:off x="266436" y="3970338"/>
          <a:ext cx="6677288" cy="79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Espace réservé du contenu 24" descr="viewedNodes20160325.pdf"/>
          <p:cNvPicPr>
            <a:picLocks noGrp="1" noChangeAspect="1"/>
          </p:cNvPicPr>
          <p:nvPr>
            <p:ph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7" r="-8517"/>
          <a:stretch>
            <a:fillRect/>
          </a:stretch>
        </p:blipFill>
        <p:spPr>
          <a:xfrm>
            <a:off x="271463" y="855663"/>
            <a:ext cx="6672262" cy="3114675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266436" y="225061"/>
            <a:ext cx="332792" cy="401674"/>
            <a:chOff x="894044" y="3902335"/>
            <a:chExt cx="353631" cy="426827"/>
          </a:xfrm>
        </p:grpSpPr>
        <p:grpSp>
          <p:nvGrpSpPr>
            <p:cNvPr id="16" name="Shape 499"/>
            <p:cNvGrpSpPr/>
            <p:nvPr/>
          </p:nvGrpSpPr>
          <p:grpSpPr>
            <a:xfrm>
              <a:off x="894044" y="3902335"/>
              <a:ext cx="170936" cy="426827"/>
              <a:chOff x="3384375" y="2267500"/>
              <a:chExt cx="203375" cy="507825"/>
            </a:xfrm>
          </p:grpSpPr>
          <p:sp>
            <p:nvSpPr>
              <p:cNvPr id="28" name="Shape 50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avLst/>
                <a:gdLst/>
                <a:ahLst/>
                <a:cxnLst/>
                <a:rect l="0" t="0" r="0" b="0"/>
                <a:pathLst>
                  <a:path w="8135" h="16076" fill="none" extrusionOk="0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Shape 501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3751" fill="none" extrusionOk="0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Shape 505"/>
            <p:cNvGrpSpPr/>
            <p:nvPr/>
          </p:nvGrpSpPr>
          <p:grpSpPr>
            <a:xfrm>
              <a:off x="1102332" y="3906433"/>
              <a:ext cx="145343" cy="422729"/>
              <a:chOff x="4071800" y="2269925"/>
              <a:chExt cx="172925" cy="502950"/>
            </a:xfrm>
          </p:grpSpPr>
          <p:sp>
            <p:nvSpPr>
              <p:cNvPr id="26" name="Shape 506"/>
              <p:cNvSpPr/>
              <p:nvPr/>
            </p:nvSpPr>
            <p:spPr>
              <a:xfrm>
                <a:off x="4118075" y="2269925"/>
                <a:ext cx="80375" cy="91350"/>
              </a:xfrm>
              <a:custGeom>
                <a:avLst/>
                <a:gdLst/>
                <a:ahLst/>
                <a:cxnLst/>
                <a:rect l="0" t="0" r="0" b="0"/>
                <a:pathLst>
                  <a:path w="3215" h="3654" fill="none" extrusionOk="0">
                    <a:moveTo>
                      <a:pt x="0" y="1657"/>
                    </a:moveTo>
                    <a:lnTo>
                      <a:pt x="0" y="1657"/>
                    </a:lnTo>
                    <a:lnTo>
                      <a:pt x="0" y="1462"/>
                    </a:lnTo>
                    <a:lnTo>
                      <a:pt x="24" y="1291"/>
                    </a:lnTo>
                    <a:lnTo>
                      <a:pt x="73" y="1121"/>
                    </a:lnTo>
                    <a:lnTo>
                      <a:pt x="122" y="975"/>
                    </a:lnTo>
                    <a:lnTo>
                      <a:pt x="195" y="829"/>
                    </a:lnTo>
                    <a:lnTo>
                      <a:pt x="268" y="682"/>
                    </a:lnTo>
                    <a:lnTo>
                      <a:pt x="365" y="561"/>
                    </a:lnTo>
                    <a:lnTo>
                      <a:pt x="463" y="439"/>
                    </a:lnTo>
                    <a:lnTo>
                      <a:pt x="585" y="341"/>
                    </a:lnTo>
                    <a:lnTo>
                      <a:pt x="706" y="244"/>
                    </a:lnTo>
                    <a:lnTo>
                      <a:pt x="853" y="171"/>
                    </a:lnTo>
                    <a:lnTo>
                      <a:pt x="974" y="122"/>
                    </a:lnTo>
                    <a:lnTo>
                      <a:pt x="1120" y="74"/>
                    </a:lnTo>
                    <a:lnTo>
                      <a:pt x="1291" y="25"/>
                    </a:lnTo>
                    <a:lnTo>
                      <a:pt x="1437" y="0"/>
                    </a:lnTo>
                    <a:lnTo>
                      <a:pt x="1608" y="0"/>
                    </a:lnTo>
                    <a:lnTo>
                      <a:pt x="1608" y="0"/>
                    </a:lnTo>
                    <a:lnTo>
                      <a:pt x="1778" y="0"/>
                    </a:lnTo>
                    <a:lnTo>
                      <a:pt x="1924" y="25"/>
                    </a:lnTo>
                    <a:lnTo>
                      <a:pt x="2095" y="74"/>
                    </a:lnTo>
                    <a:lnTo>
                      <a:pt x="2241" y="122"/>
                    </a:lnTo>
                    <a:lnTo>
                      <a:pt x="2363" y="171"/>
                    </a:lnTo>
                    <a:lnTo>
                      <a:pt x="2509" y="244"/>
                    </a:lnTo>
                    <a:lnTo>
                      <a:pt x="2630" y="341"/>
                    </a:lnTo>
                    <a:lnTo>
                      <a:pt x="2752" y="439"/>
                    </a:lnTo>
                    <a:lnTo>
                      <a:pt x="2850" y="561"/>
                    </a:lnTo>
                    <a:lnTo>
                      <a:pt x="2947" y="682"/>
                    </a:lnTo>
                    <a:lnTo>
                      <a:pt x="3020" y="829"/>
                    </a:lnTo>
                    <a:lnTo>
                      <a:pt x="3093" y="975"/>
                    </a:lnTo>
                    <a:lnTo>
                      <a:pt x="3142" y="1121"/>
                    </a:lnTo>
                    <a:lnTo>
                      <a:pt x="3191" y="1291"/>
                    </a:lnTo>
                    <a:lnTo>
                      <a:pt x="3215" y="1462"/>
                    </a:lnTo>
                    <a:lnTo>
                      <a:pt x="3215" y="1657"/>
                    </a:lnTo>
                    <a:lnTo>
                      <a:pt x="3215" y="1657"/>
                    </a:lnTo>
                    <a:lnTo>
                      <a:pt x="3215" y="1827"/>
                    </a:lnTo>
                    <a:lnTo>
                      <a:pt x="3191" y="2022"/>
                    </a:lnTo>
                    <a:lnTo>
                      <a:pt x="3142" y="2217"/>
                    </a:lnTo>
                    <a:lnTo>
                      <a:pt x="3093" y="2387"/>
                    </a:lnTo>
                    <a:lnTo>
                      <a:pt x="3020" y="2558"/>
                    </a:lnTo>
                    <a:lnTo>
                      <a:pt x="2947" y="2728"/>
                    </a:lnTo>
                    <a:lnTo>
                      <a:pt x="2850" y="2874"/>
                    </a:lnTo>
                    <a:lnTo>
                      <a:pt x="2752" y="3020"/>
                    </a:lnTo>
                    <a:lnTo>
                      <a:pt x="2630" y="3167"/>
                    </a:lnTo>
                    <a:lnTo>
                      <a:pt x="2509" y="3288"/>
                    </a:lnTo>
                    <a:lnTo>
                      <a:pt x="2363" y="3386"/>
                    </a:lnTo>
                    <a:lnTo>
                      <a:pt x="2241" y="3483"/>
                    </a:lnTo>
                    <a:lnTo>
                      <a:pt x="2095" y="3556"/>
                    </a:lnTo>
                    <a:lnTo>
                      <a:pt x="1924" y="3605"/>
                    </a:lnTo>
                    <a:lnTo>
                      <a:pt x="1778" y="3629"/>
                    </a:lnTo>
                    <a:lnTo>
                      <a:pt x="1608" y="3654"/>
                    </a:lnTo>
                    <a:lnTo>
                      <a:pt x="1608" y="3654"/>
                    </a:lnTo>
                    <a:lnTo>
                      <a:pt x="1437" y="3629"/>
                    </a:lnTo>
                    <a:lnTo>
                      <a:pt x="1291" y="3605"/>
                    </a:lnTo>
                    <a:lnTo>
                      <a:pt x="1120" y="3556"/>
                    </a:lnTo>
                    <a:lnTo>
                      <a:pt x="974" y="3483"/>
                    </a:lnTo>
                    <a:lnTo>
                      <a:pt x="853" y="3386"/>
                    </a:lnTo>
                    <a:lnTo>
                      <a:pt x="706" y="3288"/>
                    </a:lnTo>
                    <a:lnTo>
                      <a:pt x="585" y="3167"/>
                    </a:lnTo>
                    <a:lnTo>
                      <a:pt x="463" y="3020"/>
                    </a:lnTo>
                    <a:lnTo>
                      <a:pt x="365" y="2874"/>
                    </a:lnTo>
                    <a:lnTo>
                      <a:pt x="268" y="2728"/>
                    </a:lnTo>
                    <a:lnTo>
                      <a:pt x="195" y="2558"/>
                    </a:lnTo>
                    <a:lnTo>
                      <a:pt x="122" y="2387"/>
                    </a:lnTo>
                    <a:lnTo>
                      <a:pt x="73" y="2217"/>
                    </a:lnTo>
                    <a:lnTo>
                      <a:pt x="24" y="2022"/>
                    </a:lnTo>
                    <a:lnTo>
                      <a:pt x="0" y="1827"/>
                    </a:lnTo>
                    <a:lnTo>
                      <a:pt x="0" y="1657"/>
                    </a:lnTo>
                    <a:lnTo>
                      <a:pt x="0" y="1657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Shape 507"/>
              <p:cNvSpPr/>
              <p:nvPr/>
            </p:nvSpPr>
            <p:spPr>
              <a:xfrm>
                <a:off x="4071800" y="2372825"/>
                <a:ext cx="172925" cy="400050"/>
              </a:xfrm>
              <a:custGeom>
                <a:avLst/>
                <a:gdLst/>
                <a:ahLst/>
                <a:cxnLst/>
                <a:rect l="0" t="0" r="0" b="0"/>
                <a:pathLst>
                  <a:path w="6917" h="16002" fill="none" extrusionOk="0">
                    <a:moveTo>
                      <a:pt x="4189" y="0"/>
                    </a:moveTo>
                    <a:lnTo>
                      <a:pt x="4189" y="0"/>
                    </a:lnTo>
                    <a:lnTo>
                      <a:pt x="4019" y="98"/>
                    </a:lnTo>
                    <a:lnTo>
                      <a:pt x="3848" y="147"/>
                    </a:lnTo>
                    <a:lnTo>
                      <a:pt x="3653" y="195"/>
                    </a:lnTo>
                    <a:lnTo>
                      <a:pt x="3459" y="220"/>
                    </a:lnTo>
                    <a:lnTo>
                      <a:pt x="3459" y="220"/>
                    </a:lnTo>
                    <a:lnTo>
                      <a:pt x="3264" y="195"/>
                    </a:lnTo>
                    <a:lnTo>
                      <a:pt x="3069" y="147"/>
                    </a:lnTo>
                    <a:lnTo>
                      <a:pt x="2898" y="98"/>
                    </a:lnTo>
                    <a:lnTo>
                      <a:pt x="2728" y="0"/>
                    </a:lnTo>
                    <a:lnTo>
                      <a:pt x="2728" y="0"/>
                    </a:lnTo>
                    <a:lnTo>
                      <a:pt x="2533" y="49"/>
                    </a:lnTo>
                    <a:lnTo>
                      <a:pt x="2338" y="122"/>
                    </a:lnTo>
                    <a:lnTo>
                      <a:pt x="2168" y="195"/>
                    </a:lnTo>
                    <a:lnTo>
                      <a:pt x="2022" y="293"/>
                    </a:lnTo>
                    <a:lnTo>
                      <a:pt x="1705" y="488"/>
                    </a:lnTo>
                    <a:lnTo>
                      <a:pt x="1437" y="755"/>
                    </a:lnTo>
                    <a:lnTo>
                      <a:pt x="1169" y="1072"/>
                    </a:lnTo>
                    <a:lnTo>
                      <a:pt x="950" y="1413"/>
                    </a:lnTo>
                    <a:lnTo>
                      <a:pt x="755" y="1803"/>
                    </a:lnTo>
                    <a:lnTo>
                      <a:pt x="585" y="2217"/>
                    </a:lnTo>
                    <a:lnTo>
                      <a:pt x="439" y="2704"/>
                    </a:lnTo>
                    <a:lnTo>
                      <a:pt x="317" y="3191"/>
                    </a:lnTo>
                    <a:lnTo>
                      <a:pt x="219" y="3727"/>
                    </a:lnTo>
                    <a:lnTo>
                      <a:pt x="146" y="4311"/>
                    </a:lnTo>
                    <a:lnTo>
                      <a:pt x="73" y="4896"/>
                    </a:lnTo>
                    <a:lnTo>
                      <a:pt x="24" y="5529"/>
                    </a:lnTo>
                    <a:lnTo>
                      <a:pt x="0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4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4"/>
                    </a:lnTo>
                    <a:lnTo>
                      <a:pt x="244" y="7502"/>
                    </a:lnTo>
                    <a:lnTo>
                      <a:pt x="317" y="7575"/>
                    </a:lnTo>
                    <a:lnTo>
                      <a:pt x="414" y="7624"/>
                    </a:lnTo>
                    <a:lnTo>
                      <a:pt x="487" y="7624"/>
                    </a:lnTo>
                    <a:lnTo>
                      <a:pt x="487" y="7624"/>
                    </a:lnTo>
                    <a:lnTo>
                      <a:pt x="633" y="7624"/>
                    </a:lnTo>
                    <a:lnTo>
                      <a:pt x="731" y="7575"/>
                    </a:lnTo>
                    <a:lnTo>
                      <a:pt x="804" y="7502"/>
                    </a:lnTo>
                    <a:lnTo>
                      <a:pt x="877" y="7404"/>
                    </a:lnTo>
                    <a:lnTo>
                      <a:pt x="926" y="7307"/>
                    </a:lnTo>
                    <a:lnTo>
                      <a:pt x="950" y="7161"/>
                    </a:lnTo>
                    <a:lnTo>
                      <a:pt x="974" y="6869"/>
                    </a:lnTo>
                    <a:lnTo>
                      <a:pt x="974" y="6869"/>
                    </a:lnTo>
                    <a:lnTo>
                      <a:pt x="999" y="6503"/>
                    </a:lnTo>
                    <a:lnTo>
                      <a:pt x="1023" y="6089"/>
                    </a:lnTo>
                    <a:lnTo>
                      <a:pt x="1145" y="5091"/>
                    </a:lnTo>
                    <a:lnTo>
                      <a:pt x="1291" y="4092"/>
                    </a:lnTo>
                    <a:lnTo>
                      <a:pt x="1364" y="3654"/>
                    </a:lnTo>
                    <a:lnTo>
                      <a:pt x="1461" y="3288"/>
                    </a:lnTo>
                    <a:lnTo>
                      <a:pt x="1461" y="3288"/>
                    </a:lnTo>
                    <a:lnTo>
                      <a:pt x="1413" y="3094"/>
                    </a:lnTo>
                    <a:lnTo>
                      <a:pt x="1388" y="2899"/>
                    </a:lnTo>
                    <a:lnTo>
                      <a:pt x="1388" y="2704"/>
                    </a:lnTo>
                    <a:lnTo>
                      <a:pt x="1413" y="2533"/>
                    </a:lnTo>
                    <a:lnTo>
                      <a:pt x="1437" y="2387"/>
                    </a:lnTo>
                    <a:lnTo>
                      <a:pt x="1510" y="2241"/>
                    </a:lnTo>
                    <a:lnTo>
                      <a:pt x="1583" y="2119"/>
                    </a:lnTo>
                    <a:lnTo>
                      <a:pt x="1656" y="2046"/>
                    </a:lnTo>
                    <a:lnTo>
                      <a:pt x="1656" y="2046"/>
                    </a:lnTo>
                    <a:lnTo>
                      <a:pt x="1583" y="2144"/>
                    </a:lnTo>
                    <a:lnTo>
                      <a:pt x="1534" y="2290"/>
                    </a:lnTo>
                    <a:lnTo>
                      <a:pt x="1486" y="2485"/>
                    </a:lnTo>
                    <a:lnTo>
                      <a:pt x="1486" y="2680"/>
                    </a:lnTo>
                    <a:lnTo>
                      <a:pt x="1510" y="2874"/>
                    </a:lnTo>
                    <a:lnTo>
                      <a:pt x="1559" y="3069"/>
                    </a:lnTo>
                    <a:lnTo>
                      <a:pt x="1608" y="3167"/>
                    </a:lnTo>
                    <a:lnTo>
                      <a:pt x="1681" y="3264"/>
                    </a:lnTo>
                    <a:lnTo>
                      <a:pt x="1754" y="3337"/>
                    </a:lnTo>
                    <a:lnTo>
                      <a:pt x="1851" y="3410"/>
                    </a:lnTo>
                    <a:lnTo>
                      <a:pt x="1851" y="3410"/>
                    </a:lnTo>
                    <a:lnTo>
                      <a:pt x="1900" y="3775"/>
                    </a:lnTo>
                    <a:lnTo>
                      <a:pt x="1924" y="3970"/>
                    </a:lnTo>
                    <a:lnTo>
                      <a:pt x="1949" y="4190"/>
                    </a:lnTo>
                    <a:lnTo>
                      <a:pt x="1924" y="4433"/>
                    </a:lnTo>
                    <a:lnTo>
                      <a:pt x="1900" y="4725"/>
                    </a:lnTo>
                    <a:lnTo>
                      <a:pt x="1827" y="5018"/>
                    </a:lnTo>
                    <a:lnTo>
                      <a:pt x="1705" y="5383"/>
                    </a:lnTo>
                    <a:lnTo>
                      <a:pt x="1705" y="5383"/>
                    </a:lnTo>
                    <a:lnTo>
                      <a:pt x="1510" y="5894"/>
                    </a:lnTo>
                    <a:lnTo>
                      <a:pt x="1364" y="6381"/>
                    </a:lnTo>
                    <a:lnTo>
                      <a:pt x="1267" y="6820"/>
                    </a:lnTo>
                    <a:lnTo>
                      <a:pt x="1218" y="7210"/>
                    </a:lnTo>
                    <a:lnTo>
                      <a:pt x="1169" y="7599"/>
                    </a:lnTo>
                    <a:lnTo>
                      <a:pt x="1169" y="7989"/>
                    </a:lnTo>
                    <a:lnTo>
                      <a:pt x="1194" y="8793"/>
                    </a:lnTo>
                    <a:lnTo>
                      <a:pt x="1194" y="8793"/>
                    </a:lnTo>
                    <a:lnTo>
                      <a:pt x="1242" y="9962"/>
                    </a:lnTo>
                    <a:lnTo>
                      <a:pt x="1291" y="11131"/>
                    </a:lnTo>
                    <a:lnTo>
                      <a:pt x="1315" y="13201"/>
                    </a:lnTo>
                    <a:lnTo>
                      <a:pt x="1340" y="14686"/>
                    </a:lnTo>
                    <a:lnTo>
                      <a:pt x="1340" y="15271"/>
                    </a:lnTo>
                    <a:lnTo>
                      <a:pt x="1340" y="15271"/>
                    </a:lnTo>
                    <a:lnTo>
                      <a:pt x="1364" y="15490"/>
                    </a:lnTo>
                    <a:lnTo>
                      <a:pt x="1413" y="15661"/>
                    </a:lnTo>
                    <a:lnTo>
                      <a:pt x="1486" y="15782"/>
                    </a:lnTo>
                    <a:lnTo>
                      <a:pt x="1583" y="15880"/>
                    </a:lnTo>
                    <a:lnTo>
                      <a:pt x="1656" y="15953"/>
                    </a:lnTo>
                    <a:lnTo>
                      <a:pt x="1729" y="15977"/>
                    </a:lnTo>
                    <a:lnTo>
                      <a:pt x="1827" y="16002"/>
                    </a:lnTo>
                    <a:lnTo>
                      <a:pt x="1827" y="16002"/>
                    </a:lnTo>
                    <a:lnTo>
                      <a:pt x="1949" y="16002"/>
                    </a:lnTo>
                    <a:lnTo>
                      <a:pt x="2070" y="15953"/>
                    </a:lnTo>
                    <a:lnTo>
                      <a:pt x="2168" y="15904"/>
                    </a:lnTo>
                    <a:lnTo>
                      <a:pt x="2241" y="15831"/>
                    </a:lnTo>
                    <a:lnTo>
                      <a:pt x="2314" y="15758"/>
                    </a:lnTo>
                    <a:lnTo>
                      <a:pt x="2387" y="15636"/>
                    </a:lnTo>
                    <a:lnTo>
                      <a:pt x="2411" y="15490"/>
                    </a:lnTo>
                    <a:lnTo>
                      <a:pt x="2460" y="15344"/>
                    </a:lnTo>
                    <a:lnTo>
                      <a:pt x="3142" y="8525"/>
                    </a:lnTo>
                    <a:lnTo>
                      <a:pt x="3142" y="8525"/>
                    </a:lnTo>
                    <a:lnTo>
                      <a:pt x="3142" y="8427"/>
                    </a:lnTo>
                    <a:lnTo>
                      <a:pt x="3191" y="8257"/>
                    </a:lnTo>
                    <a:lnTo>
                      <a:pt x="3239" y="8159"/>
                    </a:lnTo>
                    <a:lnTo>
                      <a:pt x="3288" y="8062"/>
                    </a:lnTo>
                    <a:lnTo>
                      <a:pt x="3361" y="7989"/>
                    </a:lnTo>
                    <a:lnTo>
                      <a:pt x="3459" y="7965"/>
                    </a:lnTo>
                    <a:lnTo>
                      <a:pt x="3459" y="7965"/>
                    </a:lnTo>
                    <a:lnTo>
                      <a:pt x="3556" y="7989"/>
                    </a:lnTo>
                    <a:lnTo>
                      <a:pt x="3629" y="8062"/>
                    </a:lnTo>
                    <a:lnTo>
                      <a:pt x="3678" y="8159"/>
                    </a:lnTo>
                    <a:lnTo>
                      <a:pt x="3726" y="8257"/>
                    </a:lnTo>
                    <a:lnTo>
                      <a:pt x="3775" y="8427"/>
                    </a:lnTo>
                    <a:lnTo>
                      <a:pt x="3775" y="8525"/>
                    </a:lnTo>
                    <a:lnTo>
                      <a:pt x="4457" y="15344"/>
                    </a:lnTo>
                    <a:lnTo>
                      <a:pt x="4457" y="15344"/>
                    </a:lnTo>
                    <a:lnTo>
                      <a:pt x="4506" y="15490"/>
                    </a:lnTo>
                    <a:lnTo>
                      <a:pt x="4530" y="15636"/>
                    </a:lnTo>
                    <a:lnTo>
                      <a:pt x="4603" y="15758"/>
                    </a:lnTo>
                    <a:lnTo>
                      <a:pt x="4676" y="15831"/>
                    </a:lnTo>
                    <a:lnTo>
                      <a:pt x="4749" y="15904"/>
                    </a:lnTo>
                    <a:lnTo>
                      <a:pt x="4847" y="15953"/>
                    </a:lnTo>
                    <a:lnTo>
                      <a:pt x="4969" y="16002"/>
                    </a:lnTo>
                    <a:lnTo>
                      <a:pt x="5090" y="16002"/>
                    </a:lnTo>
                    <a:lnTo>
                      <a:pt x="5090" y="16002"/>
                    </a:lnTo>
                    <a:lnTo>
                      <a:pt x="5188" y="15977"/>
                    </a:lnTo>
                    <a:lnTo>
                      <a:pt x="5261" y="15953"/>
                    </a:lnTo>
                    <a:lnTo>
                      <a:pt x="5334" y="15880"/>
                    </a:lnTo>
                    <a:lnTo>
                      <a:pt x="5431" y="15782"/>
                    </a:lnTo>
                    <a:lnTo>
                      <a:pt x="5504" y="15661"/>
                    </a:lnTo>
                    <a:lnTo>
                      <a:pt x="5553" y="15490"/>
                    </a:lnTo>
                    <a:lnTo>
                      <a:pt x="5577" y="15271"/>
                    </a:lnTo>
                    <a:lnTo>
                      <a:pt x="5577" y="15271"/>
                    </a:lnTo>
                    <a:lnTo>
                      <a:pt x="5577" y="14686"/>
                    </a:lnTo>
                    <a:lnTo>
                      <a:pt x="5602" y="13201"/>
                    </a:lnTo>
                    <a:lnTo>
                      <a:pt x="5626" y="11131"/>
                    </a:lnTo>
                    <a:lnTo>
                      <a:pt x="5675" y="9962"/>
                    </a:lnTo>
                    <a:lnTo>
                      <a:pt x="5724" y="8793"/>
                    </a:lnTo>
                    <a:lnTo>
                      <a:pt x="5724" y="8793"/>
                    </a:lnTo>
                    <a:lnTo>
                      <a:pt x="5748" y="7989"/>
                    </a:lnTo>
                    <a:lnTo>
                      <a:pt x="5748" y="7599"/>
                    </a:lnTo>
                    <a:lnTo>
                      <a:pt x="5699" y="7210"/>
                    </a:lnTo>
                    <a:lnTo>
                      <a:pt x="5650" y="6820"/>
                    </a:lnTo>
                    <a:lnTo>
                      <a:pt x="5553" y="6381"/>
                    </a:lnTo>
                    <a:lnTo>
                      <a:pt x="5407" y="5894"/>
                    </a:lnTo>
                    <a:lnTo>
                      <a:pt x="5212" y="5383"/>
                    </a:lnTo>
                    <a:lnTo>
                      <a:pt x="5212" y="5383"/>
                    </a:lnTo>
                    <a:lnTo>
                      <a:pt x="5090" y="5018"/>
                    </a:lnTo>
                    <a:lnTo>
                      <a:pt x="5017" y="4725"/>
                    </a:lnTo>
                    <a:lnTo>
                      <a:pt x="4993" y="4433"/>
                    </a:lnTo>
                    <a:lnTo>
                      <a:pt x="4969" y="4190"/>
                    </a:lnTo>
                    <a:lnTo>
                      <a:pt x="4993" y="3970"/>
                    </a:lnTo>
                    <a:lnTo>
                      <a:pt x="5017" y="3775"/>
                    </a:lnTo>
                    <a:lnTo>
                      <a:pt x="5066" y="3410"/>
                    </a:lnTo>
                    <a:lnTo>
                      <a:pt x="5066" y="3410"/>
                    </a:lnTo>
                    <a:lnTo>
                      <a:pt x="5163" y="3337"/>
                    </a:lnTo>
                    <a:lnTo>
                      <a:pt x="5236" y="3264"/>
                    </a:lnTo>
                    <a:lnTo>
                      <a:pt x="5310" y="3167"/>
                    </a:lnTo>
                    <a:lnTo>
                      <a:pt x="5358" y="3069"/>
                    </a:lnTo>
                    <a:lnTo>
                      <a:pt x="5407" y="2874"/>
                    </a:lnTo>
                    <a:lnTo>
                      <a:pt x="5431" y="2680"/>
                    </a:lnTo>
                    <a:lnTo>
                      <a:pt x="5431" y="2485"/>
                    </a:lnTo>
                    <a:lnTo>
                      <a:pt x="5383" y="2290"/>
                    </a:lnTo>
                    <a:lnTo>
                      <a:pt x="5334" y="2144"/>
                    </a:lnTo>
                    <a:lnTo>
                      <a:pt x="5261" y="2046"/>
                    </a:lnTo>
                    <a:lnTo>
                      <a:pt x="5261" y="2046"/>
                    </a:lnTo>
                    <a:lnTo>
                      <a:pt x="5334" y="2119"/>
                    </a:lnTo>
                    <a:lnTo>
                      <a:pt x="5407" y="2241"/>
                    </a:lnTo>
                    <a:lnTo>
                      <a:pt x="5480" y="2387"/>
                    </a:lnTo>
                    <a:lnTo>
                      <a:pt x="5504" y="2533"/>
                    </a:lnTo>
                    <a:lnTo>
                      <a:pt x="5529" y="2704"/>
                    </a:lnTo>
                    <a:lnTo>
                      <a:pt x="5529" y="2899"/>
                    </a:lnTo>
                    <a:lnTo>
                      <a:pt x="5504" y="3094"/>
                    </a:lnTo>
                    <a:lnTo>
                      <a:pt x="5456" y="3288"/>
                    </a:lnTo>
                    <a:lnTo>
                      <a:pt x="5456" y="3288"/>
                    </a:lnTo>
                    <a:lnTo>
                      <a:pt x="5553" y="3654"/>
                    </a:lnTo>
                    <a:lnTo>
                      <a:pt x="5626" y="4092"/>
                    </a:lnTo>
                    <a:lnTo>
                      <a:pt x="5772" y="5091"/>
                    </a:lnTo>
                    <a:lnTo>
                      <a:pt x="5894" y="6089"/>
                    </a:lnTo>
                    <a:lnTo>
                      <a:pt x="5918" y="6503"/>
                    </a:lnTo>
                    <a:lnTo>
                      <a:pt x="5943" y="6869"/>
                    </a:lnTo>
                    <a:lnTo>
                      <a:pt x="5943" y="6869"/>
                    </a:lnTo>
                    <a:lnTo>
                      <a:pt x="5967" y="7161"/>
                    </a:lnTo>
                    <a:lnTo>
                      <a:pt x="5991" y="7307"/>
                    </a:lnTo>
                    <a:lnTo>
                      <a:pt x="6040" y="7404"/>
                    </a:lnTo>
                    <a:lnTo>
                      <a:pt x="6113" y="7502"/>
                    </a:lnTo>
                    <a:lnTo>
                      <a:pt x="6186" y="7575"/>
                    </a:lnTo>
                    <a:lnTo>
                      <a:pt x="6284" y="7624"/>
                    </a:lnTo>
                    <a:lnTo>
                      <a:pt x="6430" y="7624"/>
                    </a:lnTo>
                    <a:lnTo>
                      <a:pt x="6430" y="7624"/>
                    </a:lnTo>
                    <a:lnTo>
                      <a:pt x="6503" y="7624"/>
                    </a:lnTo>
                    <a:lnTo>
                      <a:pt x="6600" y="7575"/>
                    </a:lnTo>
                    <a:lnTo>
                      <a:pt x="6673" y="7502"/>
                    </a:lnTo>
                    <a:lnTo>
                      <a:pt x="6746" y="7404"/>
                    </a:lnTo>
                    <a:lnTo>
                      <a:pt x="6820" y="7307"/>
                    </a:lnTo>
                    <a:lnTo>
                      <a:pt x="6868" y="7161"/>
                    </a:lnTo>
                    <a:lnTo>
                      <a:pt x="6893" y="7015"/>
                    </a:lnTo>
                    <a:lnTo>
                      <a:pt x="6917" y="6869"/>
                    </a:lnTo>
                    <a:lnTo>
                      <a:pt x="6917" y="6869"/>
                    </a:lnTo>
                    <a:lnTo>
                      <a:pt x="6917" y="6187"/>
                    </a:lnTo>
                    <a:lnTo>
                      <a:pt x="6893" y="5529"/>
                    </a:lnTo>
                    <a:lnTo>
                      <a:pt x="6844" y="4896"/>
                    </a:lnTo>
                    <a:lnTo>
                      <a:pt x="6771" y="4311"/>
                    </a:lnTo>
                    <a:lnTo>
                      <a:pt x="6698" y="3727"/>
                    </a:lnTo>
                    <a:lnTo>
                      <a:pt x="6600" y="3191"/>
                    </a:lnTo>
                    <a:lnTo>
                      <a:pt x="6479" y="2704"/>
                    </a:lnTo>
                    <a:lnTo>
                      <a:pt x="6332" y="2217"/>
                    </a:lnTo>
                    <a:lnTo>
                      <a:pt x="6162" y="1803"/>
                    </a:lnTo>
                    <a:lnTo>
                      <a:pt x="5967" y="1413"/>
                    </a:lnTo>
                    <a:lnTo>
                      <a:pt x="5748" y="1072"/>
                    </a:lnTo>
                    <a:lnTo>
                      <a:pt x="5480" y="755"/>
                    </a:lnTo>
                    <a:lnTo>
                      <a:pt x="5212" y="488"/>
                    </a:lnTo>
                    <a:lnTo>
                      <a:pt x="4895" y="293"/>
                    </a:lnTo>
                    <a:lnTo>
                      <a:pt x="4749" y="195"/>
                    </a:lnTo>
                    <a:lnTo>
                      <a:pt x="4579" y="122"/>
                    </a:lnTo>
                    <a:lnTo>
                      <a:pt x="4384" y="49"/>
                    </a:lnTo>
                    <a:lnTo>
                      <a:pt x="4189" y="0"/>
                    </a:lnTo>
                    <a:lnTo>
                      <a:pt x="4189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lang="en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5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19800</TotalTime>
  <Words>1224</Words>
  <Application>Microsoft Macintosh PowerPoint</Application>
  <PresentationFormat>Présentation à l'écran (16:9)</PresentationFormat>
  <Paragraphs>171</Paragraphs>
  <Slides>22</Slides>
  <Notes>19</Notes>
  <HiddenSlides>3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Calibri</vt:lpstr>
      <vt:lpstr>Karla</vt:lpstr>
      <vt:lpstr>Mangal</vt:lpstr>
      <vt:lpstr>Montserrat</vt:lpstr>
      <vt:lpstr>Wingdings</vt:lpstr>
      <vt:lpstr>Arial</vt:lpstr>
      <vt:lpstr>Arvirargus template</vt:lpstr>
      <vt:lpstr>Learning analytics et réingénierie des learning games par les enseignants</vt:lpstr>
      <vt:lpstr>Introduction et contexte</vt:lpstr>
      <vt:lpstr>Définition Learning Analytics</vt:lpstr>
      <vt:lpstr>Meta-design</vt:lpstr>
      <vt:lpstr>Meta-design</vt:lpstr>
      <vt:lpstr>Traces d’usage et Visualisation</vt:lpstr>
      <vt:lpstr>Analyse des traces : Premiers travaux</vt:lpstr>
      <vt:lpstr>Des traces ?</vt:lpstr>
      <vt:lpstr>Catégorisation des parcours</vt:lpstr>
      <vt:lpstr>Choix d’une visualisation</vt:lpstr>
      <vt:lpstr>Détection de séquences</vt:lpstr>
      <vt:lpstr>Réingénierie</vt:lpstr>
      <vt:lpstr>Analyse des traces : seconds travaux</vt:lpstr>
      <vt:lpstr>Analyse des traces : seconde travaux</vt:lpstr>
      <vt:lpstr>Détections de comportement</vt:lpstr>
      <vt:lpstr>Réingénierie</vt:lpstr>
      <vt:lpstr>MàE : Démo</vt:lpstr>
      <vt:lpstr>Perspectives</vt:lpstr>
      <vt:lpstr>Learning analytics et réingénierie des learning games par les enseignants</vt:lpstr>
      <vt:lpstr>Questions de recherche</vt:lpstr>
      <vt:lpstr>DESKTOP PROJECT</vt:lpstr>
      <vt:lpstr>Présentation PowerPoint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Mathieu Vermeulen</cp:lastModifiedBy>
  <cp:revision>479</cp:revision>
  <cp:lastPrinted>2017-05-29T08:04:29Z</cp:lastPrinted>
  <dcterms:modified xsi:type="dcterms:W3CDTF">2018-04-05T08:44:16Z</dcterms:modified>
</cp:coreProperties>
</file>