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326" r:id="rId4"/>
    <p:sldId id="309" r:id="rId5"/>
    <p:sldId id="310" r:id="rId6"/>
    <p:sldId id="331" r:id="rId7"/>
    <p:sldId id="332" r:id="rId8"/>
    <p:sldId id="333" r:id="rId9"/>
    <p:sldId id="31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6D5"/>
    <a:srgbClr val="D4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B9E142-9D3A-4AF9-9649-23C79A244812}">
  <a:tblStyle styleId="{35B9E142-9D3A-4AF9-9649-23C79A244812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0" autoAdjust="0"/>
    <p:restoredTop sz="78642" autoAdjust="0"/>
  </p:normalViewPr>
  <p:slideViewPr>
    <p:cSldViewPr snapToGrid="0" snapToObjects="1">
      <p:cViewPr>
        <p:scale>
          <a:sx n="100" d="100"/>
          <a:sy n="100" d="100"/>
        </p:scale>
        <p:origin x="-348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Mocahteam/FYFY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Mocahteam/FYF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19CB4-3F5F-7047-921D-4632C8B625B6}" type="doc">
      <dgm:prSet loTypeId="urn:microsoft.com/office/officeart/2005/8/layout/vList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"/>
        </a:p>
      </dgm:t>
    </dgm:pt>
    <dgm:pt modelId="{5062A075-59EB-BA46-ACE8-2E54B4C6D521}">
      <dgm:prSet/>
      <dgm:spPr/>
      <dgm:t>
        <a:bodyPr/>
        <a:lstStyle/>
        <a:p>
          <a:pPr rtl="0"/>
          <a:r>
            <a:rPr lang="fr-FR" b="0" i="0" dirty="0" smtClean="0"/>
            <a:t>Issu du jeu vidéo</a:t>
          </a:r>
          <a:endParaRPr lang="fr-FR" i="0" dirty="0"/>
        </a:p>
      </dgm:t>
    </dgm:pt>
    <dgm:pt modelId="{60684132-7E67-524C-A6D3-FD3B4FC7AF13}" type="parTrans" cxnId="{B5B134DD-AD97-A54A-AE78-11090662BCCB}">
      <dgm:prSet/>
      <dgm:spPr/>
      <dgm:t>
        <a:bodyPr/>
        <a:lstStyle/>
        <a:p>
          <a:endParaRPr lang="en"/>
        </a:p>
      </dgm:t>
    </dgm:pt>
    <dgm:pt modelId="{2E36D012-056B-064E-AD65-2EF27CF3C81B}" type="sibTrans" cxnId="{B5B134DD-AD97-A54A-AE78-11090662BCCB}">
      <dgm:prSet/>
      <dgm:spPr/>
      <dgm:t>
        <a:bodyPr/>
        <a:lstStyle/>
        <a:p>
          <a:endParaRPr lang="en"/>
        </a:p>
      </dgm:t>
    </dgm:pt>
    <dgm:pt modelId="{FA395EA0-AFB7-2D48-83B2-A1FF1B2284F1}">
      <dgm:prSet/>
      <dgm:spPr/>
      <dgm:t>
        <a:bodyPr/>
        <a:lstStyle/>
        <a:p>
          <a:pPr rtl="0"/>
          <a:r>
            <a:rPr lang="fr-FR" dirty="0" smtClean="0"/>
            <a:t>Pourquoi cette architecture ?</a:t>
          </a:r>
        </a:p>
      </dgm:t>
    </dgm:pt>
    <dgm:pt modelId="{B91559BF-FA8F-3040-A8C4-90E0AB70F82F}" type="parTrans" cxnId="{FCEA7AFA-EE42-BE44-9EE3-B889C47A37DD}">
      <dgm:prSet/>
      <dgm:spPr/>
      <dgm:t>
        <a:bodyPr/>
        <a:lstStyle/>
        <a:p>
          <a:endParaRPr lang="en"/>
        </a:p>
      </dgm:t>
    </dgm:pt>
    <dgm:pt modelId="{C17DE668-6C96-7142-9B57-DB8A0B5A34E5}" type="sibTrans" cxnId="{FCEA7AFA-EE42-BE44-9EE3-B889C47A37DD}">
      <dgm:prSet/>
      <dgm:spPr/>
      <dgm:t>
        <a:bodyPr/>
        <a:lstStyle/>
        <a:p>
          <a:endParaRPr lang="en"/>
        </a:p>
      </dgm:t>
    </dgm:pt>
    <dgm:pt modelId="{5C08AB58-F791-304D-AB0D-7910AAE725CB}">
      <dgm:prSet/>
      <dgm:spPr/>
      <dgm:t>
        <a:bodyPr/>
        <a:lstStyle/>
        <a:p>
          <a:pPr rtl="0"/>
          <a:r>
            <a:rPr lang="fr-FR" i="0" dirty="0" err="1" smtClean="0"/>
            <a:t>Thief</a:t>
          </a:r>
          <a:r>
            <a:rPr lang="fr-FR" i="0" dirty="0" smtClean="0"/>
            <a:t>: The </a:t>
          </a:r>
          <a:r>
            <a:rPr lang="fr-FR" i="0" dirty="0" err="1" smtClean="0"/>
            <a:t>Dark</a:t>
          </a:r>
          <a:r>
            <a:rPr lang="fr-FR" i="0" dirty="0" smtClean="0"/>
            <a:t> Project (1998)</a:t>
          </a:r>
          <a:endParaRPr lang="fr-FR" i="0" dirty="0"/>
        </a:p>
      </dgm:t>
    </dgm:pt>
    <dgm:pt modelId="{8BC7CD88-F6A2-1445-84E0-88833874E084}" type="parTrans" cxnId="{8B15AD36-94ED-D247-AD7C-348D801ED9DC}">
      <dgm:prSet/>
      <dgm:spPr/>
      <dgm:t>
        <a:bodyPr/>
        <a:lstStyle/>
        <a:p>
          <a:endParaRPr lang="fr-FR"/>
        </a:p>
      </dgm:t>
    </dgm:pt>
    <dgm:pt modelId="{813A69CE-B4DC-AA43-838D-9FFB232DB3FC}" type="sibTrans" cxnId="{8B15AD36-94ED-D247-AD7C-348D801ED9DC}">
      <dgm:prSet/>
      <dgm:spPr/>
      <dgm:t>
        <a:bodyPr/>
        <a:lstStyle/>
        <a:p>
          <a:endParaRPr lang="fr-FR"/>
        </a:p>
      </dgm:t>
    </dgm:pt>
    <dgm:pt modelId="{30B44EDD-3995-0D4A-A1E1-9E33E8FCF7AB}">
      <dgm:prSet/>
      <dgm:spPr/>
      <dgm:t>
        <a:bodyPr/>
        <a:lstStyle/>
        <a:p>
          <a:pPr rtl="0"/>
          <a:r>
            <a:rPr lang="fr-FR" dirty="0" smtClean="0"/>
            <a:t>Le processus de création d’un jeu vidéo est hautement itératif</a:t>
          </a:r>
        </a:p>
      </dgm:t>
    </dgm:pt>
    <dgm:pt modelId="{97A03D21-19E3-834A-9CA5-0D00BCED9EC8}" type="parTrans" cxnId="{6E3A5CCD-501B-1B41-9A3E-4F6DF13B643F}">
      <dgm:prSet/>
      <dgm:spPr/>
      <dgm:t>
        <a:bodyPr/>
        <a:lstStyle/>
        <a:p>
          <a:endParaRPr lang="fr-FR"/>
        </a:p>
      </dgm:t>
    </dgm:pt>
    <dgm:pt modelId="{38A2F1B4-340C-DD42-A5AC-AAD99AE3E9DC}" type="sibTrans" cxnId="{6E3A5CCD-501B-1B41-9A3E-4F6DF13B643F}">
      <dgm:prSet/>
      <dgm:spPr/>
      <dgm:t>
        <a:bodyPr/>
        <a:lstStyle/>
        <a:p>
          <a:endParaRPr lang="fr-FR"/>
        </a:p>
      </dgm:t>
    </dgm:pt>
    <dgm:pt modelId="{652E817C-4698-43A1-B60D-B843A1AF4A12}">
      <dgm:prSet/>
      <dgm:spPr/>
      <dgm:t>
        <a:bodyPr/>
        <a:lstStyle/>
        <a:p>
          <a:pPr rtl="0"/>
          <a:r>
            <a:rPr lang="fr-FR" dirty="0" smtClean="0"/>
            <a:t>Dungeon Siege (2002)</a:t>
          </a:r>
          <a:endParaRPr lang="fr-FR" dirty="0"/>
        </a:p>
      </dgm:t>
    </dgm:pt>
    <dgm:pt modelId="{6E812960-CF7D-4155-9E96-B4CAC731D9B0}" type="parTrans" cxnId="{D7D689A0-5C7D-47EB-A8AD-A220314C5790}">
      <dgm:prSet/>
      <dgm:spPr/>
      <dgm:t>
        <a:bodyPr/>
        <a:lstStyle/>
        <a:p>
          <a:endParaRPr lang="fr-FR"/>
        </a:p>
      </dgm:t>
    </dgm:pt>
    <dgm:pt modelId="{C4CCB578-FD99-482D-96C9-1C02976DB079}" type="sibTrans" cxnId="{D7D689A0-5C7D-47EB-A8AD-A220314C5790}">
      <dgm:prSet/>
      <dgm:spPr/>
      <dgm:t>
        <a:bodyPr/>
        <a:lstStyle/>
        <a:p>
          <a:endParaRPr lang="fr-FR"/>
        </a:p>
      </dgm:t>
    </dgm:pt>
    <dgm:pt modelId="{09F74728-1B72-4ECF-AE80-B604E4D03E46}">
      <dgm:prSet/>
      <dgm:spPr/>
      <dgm:t>
        <a:bodyPr/>
        <a:lstStyle/>
        <a:p>
          <a:pPr rtl="0"/>
          <a:r>
            <a:rPr lang="fr-FR" dirty="0" err="1" smtClean="0"/>
            <a:t>Operation</a:t>
          </a:r>
          <a:r>
            <a:rPr lang="fr-FR" dirty="0" smtClean="0"/>
            <a:t> </a:t>
          </a:r>
          <a:r>
            <a:rPr lang="fr-FR" dirty="0" err="1" smtClean="0"/>
            <a:t>Flashpoint</a:t>
          </a:r>
          <a:r>
            <a:rPr lang="fr-FR" dirty="0" smtClean="0"/>
            <a:t>: Dragon Rising (2007)</a:t>
          </a:r>
          <a:endParaRPr lang="fr-FR" dirty="0"/>
        </a:p>
      </dgm:t>
    </dgm:pt>
    <dgm:pt modelId="{5DCD17FF-62C8-47F1-8278-D5F447115722}" type="parTrans" cxnId="{9DFB111C-AF78-4D2A-A72A-FC2FEF89F5E1}">
      <dgm:prSet/>
      <dgm:spPr/>
      <dgm:t>
        <a:bodyPr/>
        <a:lstStyle/>
        <a:p>
          <a:endParaRPr lang="fr-FR"/>
        </a:p>
      </dgm:t>
    </dgm:pt>
    <dgm:pt modelId="{71482875-6DE8-4DCA-ACB9-3CCFBB868D10}" type="sibTrans" cxnId="{9DFB111C-AF78-4D2A-A72A-FC2FEF89F5E1}">
      <dgm:prSet/>
      <dgm:spPr/>
      <dgm:t>
        <a:bodyPr/>
        <a:lstStyle/>
        <a:p>
          <a:endParaRPr lang="fr-FR"/>
        </a:p>
      </dgm:t>
    </dgm:pt>
    <dgm:pt modelId="{BB020F55-DA10-4124-ADFE-E001E95D7DC0}">
      <dgm:prSet/>
      <dgm:spPr/>
      <dgm:t>
        <a:bodyPr/>
        <a:lstStyle/>
        <a:p>
          <a:pPr rtl="0"/>
          <a:r>
            <a:rPr lang="en-US" dirty="0" smtClean="0"/>
            <a:t>Bilas, S. (2002). A data-driven game object system. In Game Developers Conference Proceedings.</a:t>
          </a:r>
          <a:endParaRPr lang="fr-FR" dirty="0"/>
        </a:p>
      </dgm:t>
    </dgm:pt>
    <dgm:pt modelId="{9453C38E-112D-45F2-8BE1-E5C1BE263392}" type="parTrans" cxnId="{D1BCD4C2-7D01-4CF6-BAD5-730077E13853}">
      <dgm:prSet/>
      <dgm:spPr/>
      <dgm:t>
        <a:bodyPr/>
        <a:lstStyle/>
        <a:p>
          <a:endParaRPr lang="fr-FR"/>
        </a:p>
      </dgm:t>
    </dgm:pt>
    <dgm:pt modelId="{7A2C89F2-33D7-4C15-AAFC-EA011C322955}" type="sibTrans" cxnId="{D1BCD4C2-7D01-4CF6-BAD5-730077E13853}">
      <dgm:prSet/>
      <dgm:spPr/>
      <dgm:t>
        <a:bodyPr/>
        <a:lstStyle/>
        <a:p>
          <a:endParaRPr lang="fr-FR"/>
        </a:p>
      </dgm:t>
    </dgm:pt>
    <dgm:pt modelId="{3E6C6E5E-4BAC-4854-AB46-1CEC518ECC7F}">
      <dgm:prSet/>
      <dgm:spPr/>
      <dgm:t>
        <a:bodyPr/>
        <a:lstStyle/>
        <a:p>
          <a:pPr rtl="0"/>
          <a:r>
            <a:rPr lang="fr-FR" dirty="0" smtClean="0"/>
            <a:t>Besoin de tester de nouvelles mécanique de jeu</a:t>
          </a:r>
        </a:p>
      </dgm:t>
    </dgm:pt>
    <dgm:pt modelId="{23B03177-59E6-4899-A7F3-ABD6A8C6B378}" type="parTrans" cxnId="{11FB6C23-EA52-4F64-93C1-0E871C126AD5}">
      <dgm:prSet/>
      <dgm:spPr/>
      <dgm:t>
        <a:bodyPr/>
        <a:lstStyle/>
        <a:p>
          <a:endParaRPr lang="fr-FR"/>
        </a:p>
      </dgm:t>
    </dgm:pt>
    <dgm:pt modelId="{AEE24F12-1FA1-4EF5-846D-8E94F60EA764}" type="sibTrans" cxnId="{11FB6C23-EA52-4F64-93C1-0E871C126AD5}">
      <dgm:prSet/>
      <dgm:spPr/>
      <dgm:t>
        <a:bodyPr/>
        <a:lstStyle/>
        <a:p>
          <a:endParaRPr lang="fr-FR"/>
        </a:p>
      </dgm:t>
    </dgm:pt>
    <dgm:pt modelId="{07B73934-C6CD-4C0A-A604-9DA771A89900}">
      <dgm:prSet/>
      <dgm:spPr/>
      <dgm:t>
        <a:bodyPr/>
        <a:lstStyle/>
        <a:p>
          <a:pPr rtl="0"/>
          <a:r>
            <a:rPr lang="fr-FR" dirty="0" smtClean="0"/>
            <a:t>Besoin de souplesse</a:t>
          </a:r>
        </a:p>
      </dgm:t>
    </dgm:pt>
    <dgm:pt modelId="{F1A5C1A7-3D46-48C6-B98E-09A573B13996}" type="parTrans" cxnId="{53787B32-AECB-4DBC-8454-7BAB4928A4CD}">
      <dgm:prSet/>
      <dgm:spPr/>
      <dgm:t>
        <a:bodyPr/>
        <a:lstStyle/>
        <a:p>
          <a:endParaRPr lang="fr-FR"/>
        </a:p>
      </dgm:t>
    </dgm:pt>
    <dgm:pt modelId="{C3055E0C-8474-4C93-8841-C357D4928278}" type="sibTrans" cxnId="{53787B32-AECB-4DBC-8454-7BAB4928A4CD}">
      <dgm:prSet/>
      <dgm:spPr/>
      <dgm:t>
        <a:bodyPr/>
        <a:lstStyle/>
        <a:p>
          <a:endParaRPr lang="fr-FR"/>
        </a:p>
      </dgm:t>
    </dgm:pt>
    <dgm:pt modelId="{3030A15C-2C17-4031-B641-96CF8C78C982}">
      <dgm:prSet/>
      <dgm:spPr/>
      <dgm:t>
        <a:bodyPr/>
        <a:lstStyle/>
        <a:p>
          <a:pPr rtl="0"/>
          <a:endParaRPr lang="fr-FR" dirty="0"/>
        </a:p>
      </dgm:t>
    </dgm:pt>
    <dgm:pt modelId="{1BA05641-074E-47DA-B55D-0EFA2B91C2E2}" type="parTrans" cxnId="{E2B14896-EA2B-49D3-90DE-95D3A783F77E}">
      <dgm:prSet/>
      <dgm:spPr/>
    </dgm:pt>
    <dgm:pt modelId="{2DE065A8-116F-48C6-AE82-A73556B5B426}" type="sibTrans" cxnId="{E2B14896-EA2B-49D3-90DE-95D3A783F77E}">
      <dgm:prSet/>
      <dgm:spPr/>
    </dgm:pt>
    <dgm:pt modelId="{1F9EBB5C-769E-544A-BE35-E8C1B1D393BA}" type="pres">
      <dgm:prSet presAssocID="{69119CB4-3F5F-7047-921D-4632C8B625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31705C5C-62C7-7642-8988-85189C5E0F00}" type="pres">
      <dgm:prSet presAssocID="{5062A075-59EB-BA46-ACE8-2E54B4C6D5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A75FEA64-44C4-7C40-A861-D23E6CD96EEA}" type="pres">
      <dgm:prSet presAssocID="{5062A075-59EB-BA46-ACE8-2E54B4C6D5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59DD4F-A5E7-A942-9EF6-0C02CC81DEC0}" type="pres">
      <dgm:prSet presAssocID="{FA395EA0-AFB7-2D48-83B2-A1FF1B2284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BFE8EB29-3C05-844D-AFD8-0DC6A75B4363}" type="pres">
      <dgm:prSet presAssocID="{FA395EA0-AFB7-2D48-83B2-A1FF1B2284F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FB111C-AF78-4D2A-A72A-FC2FEF89F5E1}" srcId="{5062A075-59EB-BA46-ACE8-2E54B4C6D521}" destId="{09F74728-1B72-4ECF-AE80-B604E4D03E46}" srcOrd="2" destOrd="0" parTransId="{5DCD17FF-62C8-47F1-8278-D5F447115722}" sibTransId="{71482875-6DE8-4DCA-ACB9-3CCFBB868D10}"/>
    <dgm:cxn modelId="{FCEA7AFA-EE42-BE44-9EE3-B889C47A37DD}" srcId="{69119CB4-3F5F-7047-921D-4632C8B625B6}" destId="{FA395EA0-AFB7-2D48-83B2-A1FF1B2284F1}" srcOrd="1" destOrd="0" parTransId="{B91559BF-FA8F-3040-A8C4-90E0AB70F82F}" sibTransId="{C17DE668-6C96-7142-9B57-DB8A0B5A34E5}"/>
    <dgm:cxn modelId="{FFC3130C-C3D2-4FF1-88E4-FBB7FD0BF202}" type="presOf" srcId="{69119CB4-3F5F-7047-921D-4632C8B625B6}" destId="{1F9EBB5C-769E-544A-BE35-E8C1B1D393BA}" srcOrd="0" destOrd="0" presId="urn:microsoft.com/office/officeart/2005/8/layout/vList2"/>
    <dgm:cxn modelId="{53787B32-AECB-4DBC-8454-7BAB4928A4CD}" srcId="{30B44EDD-3995-0D4A-A1E1-9E33E8FCF7AB}" destId="{07B73934-C6CD-4C0A-A604-9DA771A89900}" srcOrd="1" destOrd="0" parTransId="{F1A5C1A7-3D46-48C6-B98E-09A573B13996}" sibTransId="{C3055E0C-8474-4C93-8841-C357D4928278}"/>
    <dgm:cxn modelId="{316F229A-D606-454A-939E-EBB411CF9FBD}" type="presOf" srcId="{07B73934-C6CD-4C0A-A604-9DA771A89900}" destId="{BFE8EB29-3C05-844D-AFD8-0DC6A75B4363}" srcOrd="0" destOrd="2" presId="urn:microsoft.com/office/officeart/2005/8/layout/vList2"/>
    <dgm:cxn modelId="{D1BCD4C2-7D01-4CF6-BAD5-730077E13853}" srcId="{652E817C-4698-43A1-B60D-B843A1AF4A12}" destId="{BB020F55-DA10-4124-ADFE-E001E95D7DC0}" srcOrd="0" destOrd="0" parTransId="{9453C38E-112D-45F2-8BE1-E5C1BE263392}" sibTransId="{7A2C89F2-33D7-4C15-AAFC-EA011C322955}"/>
    <dgm:cxn modelId="{D7D689A0-5C7D-47EB-A8AD-A220314C5790}" srcId="{5062A075-59EB-BA46-ACE8-2E54B4C6D521}" destId="{652E817C-4698-43A1-B60D-B843A1AF4A12}" srcOrd="1" destOrd="0" parTransId="{6E812960-CF7D-4155-9E96-B4CAC731D9B0}" sibTransId="{C4CCB578-FD99-482D-96C9-1C02976DB079}"/>
    <dgm:cxn modelId="{8B15AD36-94ED-D247-AD7C-348D801ED9DC}" srcId="{5062A075-59EB-BA46-ACE8-2E54B4C6D521}" destId="{5C08AB58-F791-304D-AB0D-7910AAE725CB}" srcOrd="0" destOrd="0" parTransId="{8BC7CD88-F6A2-1445-84E0-88833874E084}" sibTransId="{813A69CE-B4DC-AA43-838D-9FFB232DB3FC}"/>
    <dgm:cxn modelId="{FF6B54F7-4761-4020-BA1F-8975DFA99D98}" type="presOf" srcId="{652E817C-4698-43A1-B60D-B843A1AF4A12}" destId="{A75FEA64-44C4-7C40-A861-D23E6CD96EEA}" srcOrd="0" destOrd="1" presId="urn:microsoft.com/office/officeart/2005/8/layout/vList2"/>
    <dgm:cxn modelId="{6E3A5CCD-501B-1B41-9A3E-4F6DF13B643F}" srcId="{FA395EA0-AFB7-2D48-83B2-A1FF1B2284F1}" destId="{30B44EDD-3995-0D4A-A1E1-9E33E8FCF7AB}" srcOrd="0" destOrd="0" parTransId="{97A03D21-19E3-834A-9CA5-0D00BCED9EC8}" sibTransId="{38A2F1B4-340C-DD42-A5AC-AAD99AE3E9DC}"/>
    <dgm:cxn modelId="{99CD827B-2067-488E-A67A-5CDEABD2430D}" type="presOf" srcId="{3030A15C-2C17-4031-B641-96CF8C78C982}" destId="{A75FEA64-44C4-7C40-A861-D23E6CD96EEA}" srcOrd="0" destOrd="4" presId="urn:microsoft.com/office/officeart/2005/8/layout/vList2"/>
    <dgm:cxn modelId="{6F36D2A6-6B2F-4EF6-8C41-A75D38D39279}" type="presOf" srcId="{3E6C6E5E-4BAC-4854-AB46-1CEC518ECC7F}" destId="{BFE8EB29-3C05-844D-AFD8-0DC6A75B4363}" srcOrd="0" destOrd="1" presId="urn:microsoft.com/office/officeart/2005/8/layout/vList2"/>
    <dgm:cxn modelId="{0F872AF3-EA98-4F61-A850-40819D78ACE3}" type="presOf" srcId="{BB020F55-DA10-4124-ADFE-E001E95D7DC0}" destId="{A75FEA64-44C4-7C40-A861-D23E6CD96EEA}" srcOrd="0" destOrd="2" presId="urn:microsoft.com/office/officeart/2005/8/layout/vList2"/>
    <dgm:cxn modelId="{B5B134DD-AD97-A54A-AE78-11090662BCCB}" srcId="{69119CB4-3F5F-7047-921D-4632C8B625B6}" destId="{5062A075-59EB-BA46-ACE8-2E54B4C6D521}" srcOrd="0" destOrd="0" parTransId="{60684132-7E67-524C-A6D3-FD3B4FC7AF13}" sibTransId="{2E36D012-056B-064E-AD65-2EF27CF3C81B}"/>
    <dgm:cxn modelId="{DE566291-7D72-473B-8E74-1B050F8C93C1}" type="presOf" srcId="{09F74728-1B72-4ECF-AE80-B604E4D03E46}" destId="{A75FEA64-44C4-7C40-A861-D23E6CD96EEA}" srcOrd="0" destOrd="3" presId="urn:microsoft.com/office/officeart/2005/8/layout/vList2"/>
    <dgm:cxn modelId="{874916A8-A5E6-480D-BDC5-F9A842BC5806}" type="presOf" srcId="{5C08AB58-F791-304D-AB0D-7910AAE725CB}" destId="{A75FEA64-44C4-7C40-A861-D23E6CD96EEA}" srcOrd="0" destOrd="0" presId="urn:microsoft.com/office/officeart/2005/8/layout/vList2"/>
    <dgm:cxn modelId="{E2B14896-EA2B-49D3-90DE-95D3A783F77E}" srcId="{5062A075-59EB-BA46-ACE8-2E54B4C6D521}" destId="{3030A15C-2C17-4031-B641-96CF8C78C982}" srcOrd="3" destOrd="0" parTransId="{1BA05641-074E-47DA-B55D-0EFA2B91C2E2}" sibTransId="{2DE065A8-116F-48C6-AE82-A73556B5B426}"/>
    <dgm:cxn modelId="{AEE303E4-30B0-4BB7-B6F3-48ACBAC8BA7A}" type="presOf" srcId="{30B44EDD-3995-0D4A-A1E1-9E33E8FCF7AB}" destId="{BFE8EB29-3C05-844D-AFD8-0DC6A75B4363}" srcOrd="0" destOrd="0" presId="urn:microsoft.com/office/officeart/2005/8/layout/vList2"/>
    <dgm:cxn modelId="{D2CCCF9E-9E8C-45C1-BB3D-2E0802C20274}" type="presOf" srcId="{FA395EA0-AFB7-2D48-83B2-A1FF1B2284F1}" destId="{4759DD4F-A5E7-A942-9EF6-0C02CC81DEC0}" srcOrd="0" destOrd="0" presId="urn:microsoft.com/office/officeart/2005/8/layout/vList2"/>
    <dgm:cxn modelId="{03810725-F85B-42E1-9EA4-EA8697DCF01D}" type="presOf" srcId="{5062A075-59EB-BA46-ACE8-2E54B4C6D521}" destId="{31705C5C-62C7-7642-8988-85189C5E0F00}" srcOrd="0" destOrd="0" presId="urn:microsoft.com/office/officeart/2005/8/layout/vList2"/>
    <dgm:cxn modelId="{11FB6C23-EA52-4F64-93C1-0E871C126AD5}" srcId="{30B44EDD-3995-0D4A-A1E1-9E33E8FCF7AB}" destId="{3E6C6E5E-4BAC-4854-AB46-1CEC518ECC7F}" srcOrd="0" destOrd="0" parTransId="{23B03177-59E6-4899-A7F3-ABD6A8C6B378}" sibTransId="{AEE24F12-1FA1-4EF5-846D-8E94F60EA764}"/>
    <dgm:cxn modelId="{3CCD7B11-6774-435C-B4FB-B1690CAA609F}" type="presParOf" srcId="{1F9EBB5C-769E-544A-BE35-E8C1B1D393BA}" destId="{31705C5C-62C7-7642-8988-85189C5E0F00}" srcOrd="0" destOrd="0" presId="urn:microsoft.com/office/officeart/2005/8/layout/vList2"/>
    <dgm:cxn modelId="{3CE834F2-3C1D-40A5-AE92-EF43A547DB84}" type="presParOf" srcId="{1F9EBB5C-769E-544A-BE35-E8C1B1D393BA}" destId="{A75FEA64-44C4-7C40-A861-D23E6CD96EEA}" srcOrd="1" destOrd="0" presId="urn:microsoft.com/office/officeart/2005/8/layout/vList2"/>
    <dgm:cxn modelId="{2D3E5A22-9678-48A7-A8B4-4EEEA38B4AB3}" type="presParOf" srcId="{1F9EBB5C-769E-544A-BE35-E8C1B1D393BA}" destId="{4759DD4F-A5E7-A942-9EF6-0C02CC81DEC0}" srcOrd="2" destOrd="0" presId="urn:microsoft.com/office/officeart/2005/8/layout/vList2"/>
    <dgm:cxn modelId="{FC96A6F1-6BEE-4791-9212-7F9F8EFFE592}" type="presParOf" srcId="{1F9EBB5C-769E-544A-BE35-E8C1B1D393BA}" destId="{BFE8EB29-3C05-844D-AFD8-0DC6A75B43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21CD4D-8080-4552-B65A-20CDAFF43B5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E690C0DE-15FF-497B-99CF-5F1FD5496C30}">
      <dgm:prSet phldrT="[Texte]"/>
      <dgm:spPr/>
      <dgm:t>
        <a:bodyPr/>
        <a:lstStyle/>
        <a:p>
          <a:r>
            <a:rPr lang="fr-FR" dirty="0" smtClean="0"/>
            <a:t>Système </a:t>
          </a:r>
          <a:r>
            <a:rPr lang="fr-FR" b="1" dirty="0" smtClean="0"/>
            <a:t>Déplacement</a:t>
          </a:r>
          <a:r>
            <a:rPr lang="fr-FR" dirty="0" smtClean="0"/>
            <a:t> : famille de travail</a:t>
          </a:r>
        </a:p>
        <a:p>
          <a:r>
            <a:rPr lang="fr-FR" dirty="0" smtClean="0"/>
            <a:t>[</a:t>
          </a:r>
          <a:r>
            <a:rPr lang="fr-FR" dirty="0" smtClean="0">
              <a:solidFill>
                <a:schemeClr val="tx1"/>
              </a:solidFill>
            </a:rPr>
            <a:t>Position</a:t>
          </a:r>
          <a:r>
            <a:rPr lang="fr-FR" dirty="0" smtClean="0"/>
            <a:t>, </a:t>
          </a:r>
          <a:r>
            <a:rPr lang="fr-FR" dirty="0" smtClean="0">
              <a:solidFill>
                <a:schemeClr val="tx1"/>
              </a:solidFill>
            </a:rPr>
            <a:t>Vitesse</a:t>
          </a:r>
          <a:r>
            <a:rPr lang="fr-FR" dirty="0" smtClean="0"/>
            <a:t>, </a:t>
          </a:r>
          <a:r>
            <a:rPr lang="fr-FR" dirty="0" smtClean="0">
              <a:solidFill>
                <a:schemeClr val="tx1"/>
              </a:solidFill>
            </a:rPr>
            <a:t>Orientation</a:t>
          </a:r>
          <a:r>
            <a:rPr lang="fr-FR" dirty="0" smtClean="0"/>
            <a:t>]</a:t>
          </a:r>
          <a:endParaRPr lang="fr-FR" dirty="0"/>
        </a:p>
      </dgm:t>
    </dgm:pt>
    <dgm:pt modelId="{314D7D6A-A709-4E5A-ADCE-BD4FA41356FD}" type="parTrans" cxnId="{EC07A440-D805-4D68-B7E9-312C1693DCF0}">
      <dgm:prSet/>
      <dgm:spPr/>
      <dgm:t>
        <a:bodyPr/>
        <a:lstStyle/>
        <a:p>
          <a:endParaRPr lang="fr-FR"/>
        </a:p>
      </dgm:t>
    </dgm:pt>
    <dgm:pt modelId="{9B829A97-8355-475D-B9F2-AB77EB40A138}" type="sibTrans" cxnId="{EC07A440-D805-4D68-B7E9-312C1693DCF0}">
      <dgm:prSet/>
      <dgm:spPr/>
      <dgm:t>
        <a:bodyPr/>
        <a:lstStyle/>
        <a:p>
          <a:endParaRPr lang="fr-FR"/>
        </a:p>
      </dgm:t>
    </dgm:pt>
    <dgm:pt modelId="{B2E309C4-7FC8-4C86-9875-0B6CB70D2B85}">
      <dgm:prSet phldrT="[Texte]"/>
      <dgm:spPr/>
      <dgm:t>
        <a:bodyPr/>
        <a:lstStyle/>
        <a:p>
          <a:r>
            <a:rPr lang="fr-FR" dirty="0" smtClean="0"/>
            <a:t>Calcule la nouvelle position en fonction de la vitesse et de l’orientation courante</a:t>
          </a:r>
          <a:endParaRPr lang="fr-FR" dirty="0"/>
        </a:p>
      </dgm:t>
    </dgm:pt>
    <dgm:pt modelId="{8BE3BFE9-20BA-4230-AE75-B0996D00662A}" type="parTrans" cxnId="{2D3E2C76-490E-42A3-AD9C-2E210D37B7E6}">
      <dgm:prSet/>
      <dgm:spPr/>
      <dgm:t>
        <a:bodyPr/>
        <a:lstStyle/>
        <a:p>
          <a:endParaRPr lang="fr-FR"/>
        </a:p>
      </dgm:t>
    </dgm:pt>
    <dgm:pt modelId="{8FFCDE36-792D-40D7-A95C-D62A7387A11B}" type="sibTrans" cxnId="{2D3E2C76-490E-42A3-AD9C-2E210D37B7E6}">
      <dgm:prSet/>
      <dgm:spPr/>
      <dgm:t>
        <a:bodyPr/>
        <a:lstStyle/>
        <a:p>
          <a:endParaRPr lang="fr-FR"/>
        </a:p>
      </dgm:t>
    </dgm:pt>
    <dgm:pt modelId="{7389F650-712E-4D79-A4D0-4DA2A64046BC}" type="pres">
      <dgm:prSet presAssocID="{6721CD4D-8080-4552-B65A-20CDAFF43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6B11A4-4FBC-4559-95AE-D28514B0405F}" type="pres">
      <dgm:prSet presAssocID="{E690C0DE-15FF-497B-99CF-5F1FD5496C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C4000A-4C88-48FE-B8E9-CEA96F9EA13D}" type="pres">
      <dgm:prSet presAssocID="{E690C0DE-15FF-497B-99CF-5F1FD5496C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B5BF115-0AE2-4508-9F25-787F9F965528}" type="presOf" srcId="{E690C0DE-15FF-497B-99CF-5F1FD5496C30}" destId="{926B11A4-4FBC-4559-95AE-D28514B0405F}" srcOrd="0" destOrd="0" presId="urn:microsoft.com/office/officeart/2005/8/layout/vList2"/>
    <dgm:cxn modelId="{78A90926-55FD-42B4-AA00-29D5A8AA9279}" type="presOf" srcId="{6721CD4D-8080-4552-B65A-20CDAFF43B52}" destId="{7389F650-712E-4D79-A4D0-4DA2A64046BC}" srcOrd="0" destOrd="0" presId="urn:microsoft.com/office/officeart/2005/8/layout/vList2"/>
    <dgm:cxn modelId="{2D3E2C76-490E-42A3-AD9C-2E210D37B7E6}" srcId="{E690C0DE-15FF-497B-99CF-5F1FD5496C30}" destId="{B2E309C4-7FC8-4C86-9875-0B6CB70D2B85}" srcOrd="0" destOrd="0" parTransId="{8BE3BFE9-20BA-4230-AE75-B0996D00662A}" sibTransId="{8FFCDE36-792D-40D7-A95C-D62A7387A11B}"/>
    <dgm:cxn modelId="{4D06A573-CA1A-472A-879F-9FDA41104953}" type="presOf" srcId="{B2E309C4-7FC8-4C86-9875-0B6CB70D2B85}" destId="{EDC4000A-4C88-48FE-B8E9-CEA96F9EA13D}" srcOrd="0" destOrd="0" presId="urn:microsoft.com/office/officeart/2005/8/layout/vList2"/>
    <dgm:cxn modelId="{EC07A440-D805-4D68-B7E9-312C1693DCF0}" srcId="{6721CD4D-8080-4552-B65A-20CDAFF43B52}" destId="{E690C0DE-15FF-497B-99CF-5F1FD5496C30}" srcOrd="0" destOrd="0" parTransId="{314D7D6A-A709-4E5A-ADCE-BD4FA41356FD}" sibTransId="{9B829A97-8355-475D-B9F2-AB77EB40A138}"/>
    <dgm:cxn modelId="{E4AA1BEC-9B76-41AA-9D9F-0C13AC6B68AF}" type="presParOf" srcId="{7389F650-712E-4D79-A4D0-4DA2A64046BC}" destId="{926B11A4-4FBC-4559-95AE-D28514B0405F}" srcOrd="0" destOrd="0" presId="urn:microsoft.com/office/officeart/2005/8/layout/vList2"/>
    <dgm:cxn modelId="{D570E232-61BB-4713-855F-17C1EECCA05A}" type="presParOf" srcId="{7389F650-712E-4D79-A4D0-4DA2A64046BC}" destId="{EDC4000A-4C88-48FE-B8E9-CEA96F9EA1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7D3891-2B5F-1E48-9AD4-86214266A1E5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"/>
        </a:p>
      </dgm:t>
    </dgm:pt>
    <dgm:pt modelId="{0D29A40A-ABC0-174D-A7D3-5B1B871ED8F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FR" dirty="0" smtClean="0"/>
            <a:t>D’un point de vue recherche</a:t>
          </a:r>
        </a:p>
      </dgm:t>
    </dgm:pt>
    <dgm:pt modelId="{2A0DC78A-447B-8447-B67D-0DEF8764CC22}" type="parTrans" cxnId="{877ACFB6-80D1-064E-8737-DC382B0BD5C5}">
      <dgm:prSet/>
      <dgm:spPr/>
      <dgm:t>
        <a:bodyPr/>
        <a:lstStyle/>
        <a:p>
          <a:endParaRPr lang="en"/>
        </a:p>
      </dgm:t>
    </dgm:pt>
    <dgm:pt modelId="{F2F63E9A-B060-5D42-9E46-D0DCE342379E}" type="sibTrans" cxnId="{877ACFB6-80D1-064E-8737-DC382B0BD5C5}">
      <dgm:prSet/>
      <dgm:spPr/>
      <dgm:t>
        <a:bodyPr/>
        <a:lstStyle/>
        <a:p>
          <a:endParaRPr lang="en"/>
        </a:p>
      </dgm:t>
    </dgm:pt>
    <dgm:pt modelId="{B0A3922A-3235-D04C-B7C2-CA135AF8805E}">
      <dgm:prSet/>
      <dgm:spPr/>
      <dgm:t>
        <a:bodyPr/>
        <a:lstStyle/>
        <a:p>
          <a:pPr rtl="0"/>
          <a:r>
            <a:rPr lang="fr-FR" dirty="0" smtClean="0"/>
            <a:t>Simplifier l’intégration de nos outils de recherche dans le processus de développement d’un jeu sérieux :</a:t>
          </a:r>
          <a:endParaRPr lang="fr-FR" dirty="0"/>
        </a:p>
      </dgm:t>
    </dgm:pt>
    <dgm:pt modelId="{B38E8F2E-AED9-694C-981F-DE2BA33BA0A5}" type="parTrans" cxnId="{49923742-9BAD-5F4E-ACFE-A1AEF5921C17}">
      <dgm:prSet/>
      <dgm:spPr/>
      <dgm:t>
        <a:bodyPr/>
        <a:lstStyle/>
        <a:p>
          <a:endParaRPr lang="en"/>
        </a:p>
      </dgm:t>
    </dgm:pt>
    <dgm:pt modelId="{9E7A9D31-77F8-4146-95A4-A57B22B5A3F0}" type="sibTrans" cxnId="{49923742-9BAD-5F4E-ACFE-A1AEF5921C17}">
      <dgm:prSet/>
      <dgm:spPr/>
      <dgm:t>
        <a:bodyPr/>
        <a:lstStyle/>
        <a:p>
          <a:endParaRPr lang="en"/>
        </a:p>
      </dgm:t>
    </dgm:pt>
    <dgm:pt modelId="{B87C27DD-15CF-AB40-A66E-212D79EA114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FR" dirty="0" smtClean="0"/>
            <a:t>D’un point de vue enseignement</a:t>
          </a:r>
          <a:endParaRPr lang="fr-FR" dirty="0"/>
        </a:p>
      </dgm:t>
    </dgm:pt>
    <dgm:pt modelId="{C0342A78-907A-2347-952E-86394BAE5309}" type="parTrans" cxnId="{5C97B8D6-7577-D74D-8439-9631248F146B}">
      <dgm:prSet/>
      <dgm:spPr/>
      <dgm:t>
        <a:bodyPr/>
        <a:lstStyle/>
        <a:p>
          <a:endParaRPr lang="en"/>
        </a:p>
      </dgm:t>
    </dgm:pt>
    <dgm:pt modelId="{F60C0ECB-3CAC-EE42-A909-A5AAC48F4FE6}" type="sibTrans" cxnId="{5C97B8D6-7577-D74D-8439-9631248F146B}">
      <dgm:prSet/>
      <dgm:spPr/>
      <dgm:t>
        <a:bodyPr/>
        <a:lstStyle/>
        <a:p>
          <a:endParaRPr lang="en"/>
        </a:p>
      </dgm:t>
    </dgm:pt>
    <dgm:pt modelId="{E4BDE92E-5DE9-4EB2-AADD-15097874263C}">
      <dgm:prSet/>
      <dgm:spPr/>
      <dgm:t>
        <a:bodyPr/>
        <a:lstStyle/>
        <a:p>
          <a:pPr rtl="0"/>
          <a:r>
            <a:rPr lang="fr-FR" dirty="0" smtClean="0"/>
            <a:t>Module de suivi</a:t>
          </a:r>
          <a:endParaRPr lang="fr-FR" dirty="0"/>
        </a:p>
      </dgm:t>
    </dgm:pt>
    <dgm:pt modelId="{4898297F-4B62-4478-A5E3-DA0552DFA938}" type="parTrans" cxnId="{0B425D79-A6F9-4A9C-B9B8-5D2C8031648B}">
      <dgm:prSet/>
      <dgm:spPr/>
      <dgm:t>
        <a:bodyPr/>
        <a:lstStyle/>
        <a:p>
          <a:endParaRPr lang="fr-FR"/>
        </a:p>
      </dgm:t>
    </dgm:pt>
    <dgm:pt modelId="{E6FD7B26-8C53-4D77-9706-B122B36ED67F}" type="sibTrans" cxnId="{0B425D79-A6F9-4A9C-B9B8-5D2C8031648B}">
      <dgm:prSet/>
      <dgm:spPr/>
      <dgm:t>
        <a:bodyPr/>
        <a:lstStyle/>
        <a:p>
          <a:endParaRPr lang="fr-FR"/>
        </a:p>
      </dgm:t>
    </dgm:pt>
    <dgm:pt modelId="{31362ACA-FC00-4170-9576-2491834E2694}">
      <dgm:prSet/>
      <dgm:spPr/>
      <dgm:t>
        <a:bodyPr/>
        <a:lstStyle/>
        <a:p>
          <a:pPr rtl="0"/>
          <a:r>
            <a:rPr lang="fr-FR" dirty="0" smtClean="0"/>
            <a:t>Génération de feedbacks adaptatifs</a:t>
          </a:r>
          <a:endParaRPr lang="fr-FR" dirty="0"/>
        </a:p>
      </dgm:t>
    </dgm:pt>
    <dgm:pt modelId="{AF3DCB62-BA3E-4A42-A6D8-AE663D13E771}" type="parTrans" cxnId="{20FCE098-152D-4924-966C-AF8016643924}">
      <dgm:prSet/>
      <dgm:spPr/>
      <dgm:t>
        <a:bodyPr/>
        <a:lstStyle/>
        <a:p>
          <a:endParaRPr lang="fr-FR"/>
        </a:p>
      </dgm:t>
    </dgm:pt>
    <dgm:pt modelId="{E31C4BC4-E38E-478D-BEA8-2660C27ABD9B}" type="sibTrans" cxnId="{20FCE098-152D-4924-966C-AF8016643924}">
      <dgm:prSet/>
      <dgm:spPr/>
      <dgm:t>
        <a:bodyPr/>
        <a:lstStyle/>
        <a:p>
          <a:endParaRPr lang="fr-FR"/>
        </a:p>
      </dgm:t>
    </dgm:pt>
    <dgm:pt modelId="{C99B2EFB-87B8-474A-94A5-BA338FE5484E}">
      <dgm:prSet/>
      <dgm:spPr/>
      <dgm:t>
        <a:bodyPr/>
        <a:lstStyle/>
        <a:p>
          <a:pPr rtl="0"/>
          <a:r>
            <a:rPr lang="fr-FR" dirty="0" smtClean="0"/>
            <a:t>Recommandation de ressources</a:t>
          </a:r>
          <a:endParaRPr lang="fr-FR" dirty="0"/>
        </a:p>
      </dgm:t>
    </dgm:pt>
    <dgm:pt modelId="{C9EDC25A-93C7-4AA0-945C-320E14394B89}" type="parTrans" cxnId="{CB6EF33C-0C54-43E3-A4F0-50F183DCE2FC}">
      <dgm:prSet/>
      <dgm:spPr/>
      <dgm:t>
        <a:bodyPr/>
        <a:lstStyle/>
        <a:p>
          <a:endParaRPr lang="fr-FR"/>
        </a:p>
      </dgm:t>
    </dgm:pt>
    <dgm:pt modelId="{C2081FA5-1883-48C0-B85D-CD092ED90F00}" type="sibTrans" cxnId="{CB6EF33C-0C54-43E3-A4F0-50F183DCE2FC}">
      <dgm:prSet/>
      <dgm:spPr/>
      <dgm:t>
        <a:bodyPr/>
        <a:lstStyle/>
        <a:p>
          <a:endParaRPr lang="fr-FR"/>
        </a:p>
      </dgm:t>
    </dgm:pt>
    <dgm:pt modelId="{F2639723-6491-439F-9375-1ED8BCB7B03F}">
      <dgm:prSet/>
      <dgm:spPr/>
      <dgm:t>
        <a:bodyPr/>
        <a:lstStyle/>
        <a:p>
          <a:pPr rtl="0"/>
          <a:endParaRPr lang="fr-FR" dirty="0"/>
        </a:p>
      </dgm:t>
    </dgm:pt>
    <dgm:pt modelId="{13757E9F-717D-4903-81B5-ECD59F521879}" type="parTrans" cxnId="{AF7F9E58-E44F-420A-8507-A3EFC1F58823}">
      <dgm:prSet/>
      <dgm:spPr/>
    </dgm:pt>
    <dgm:pt modelId="{98BD6999-4BC7-4AAA-9FD1-D119AD08FE1C}" type="sibTrans" cxnId="{AF7F9E58-E44F-420A-8507-A3EFC1F58823}">
      <dgm:prSet/>
      <dgm:spPr/>
    </dgm:pt>
    <dgm:pt modelId="{A48941F3-8976-3E44-B705-D163C6A6A80E}" type="pres">
      <dgm:prSet presAssocID="{EE7D3891-2B5F-1E48-9AD4-86214266A1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D10A1688-1328-3843-A3D6-B96686AF636B}" type="pres">
      <dgm:prSet presAssocID="{0D29A40A-ABC0-174D-A7D3-5B1B871ED8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0E802C1D-2BC0-054A-9DBA-888340CD0A01}" type="pres">
      <dgm:prSet presAssocID="{0D29A40A-ABC0-174D-A7D3-5B1B871ED8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833CC9DD-750E-5E4A-BFCC-FD543BA4EADB}" type="pres">
      <dgm:prSet presAssocID="{B87C27DD-15CF-AB40-A66E-212D79EA11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49923742-9BAD-5F4E-ACFE-A1AEF5921C17}" srcId="{0D29A40A-ABC0-174D-A7D3-5B1B871ED8F4}" destId="{B0A3922A-3235-D04C-B7C2-CA135AF8805E}" srcOrd="0" destOrd="0" parTransId="{B38E8F2E-AED9-694C-981F-DE2BA33BA0A5}" sibTransId="{9E7A9D31-77F8-4146-95A4-A57B22B5A3F0}"/>
    <dgm:cxn modelId="{CB6EF33C-0C54-43E3-A4F0-50F183DCE2FC}" srcId="{B0A3922A-3235-D04C-B7C2-CA135AF8805E}" destId="{C99B2EFB-87B8-474A-94A5-BA338FE5484E}" srcOrd="2" destOrd="0" parTransId="{C9EDC25A-93C7-4AA0-945C-320E14394B89}" sibTransId="{C2081FA5-1883-48C0-B85D-CD092ED90F00}"/>
    <dgm:cxn modelId="{E1D506F0-387F-1C4A-8E3E-0E8B6C8879A7}" type="presOf" srcId="{B0A3922A-3235-D04C-B7C2-CA135AF8805E}" destId="{0E802C1D-2BC0-054A-9DBA-888340CD0A01}" srcOrd="0" destOrd="0" presId="urn:microsoft.com/office/officeart/2005/8/layout/vList2"/>
    <dgm:cxn modelId="{1899BD25-17EF-4AEE-8129-1B8F53383009}" type="presOf" srcId="{31362ACA-FC00-4170-9576-2491834E2694}" destId="{0E802C1D-2BC0-054A-9DBA-888340CD0A01}" srcOrd="0" destOrd="2" presId="urn:microsoft.com/office/officeart/2005/8/layout/vList2"/>
    <dgm:cxn modelId="{5C91A4E8-A9BF-3840-ACB5-719EC520433B}" type="presOf" srcId="{EE7D3891-2B5F-1E48-9AD4-86214266A1E5}" destId="{A48941F3-8976-3E44-B705-D163C6A6A80E}" srcOrd="0" destOrd="0" presId="urn:microsoft.com/office/officeart/2005/8/layout/vList2"/>
    <dgm:cxn modelId="{5C97B8D6-7577-D74D-8439-9631248F146B}" srcId="{EE7D3891-2B5F-1E48-9AD4-86214266A1E5}" destId="{B87C27DD-15CF-AB40-A66E-212D79EA114A}" srcOrd="1" destOrd="0" parTransId="{C0342A78-907A-2347-952E-86394BAE5309}" sibTransId="{F60C0ECB-3CAC-EE42-A909-A5AAC48F4FE6}"/>
    <dgm:cxn modelId="{A221F9B3-D678-4B75-A493-B4A481A662D8}" type="presOf" srcId="{C99B2EFB-87B8-474A-94A5-BA338FE5484E}" destId="{0E802C1D-2BC0-054A-9DBA-888340CD0A01}" srcOrd="0" destOrd="3" presId="urn:microsoft.com/office/officeart/2005/8/layout/vList2"/>
    <dgm:cxn modelId="{322E4B0C-7BE8-4E11-94A6-9A5E58D6C5D4}" type="presOf" srcId="{E4BDE92E-5DE9-4EB2-AADD-15097874263C}" destId="{0E802C1D-2BC0-054A-9DBA-888340CD0A01}" srcOrd="0" destOrd="1" presId="urn:microsoft.com/office/officeart/2005/8/layout/vList2"/>
    <dgm:cxn modelId="{0B425D79-A6F9-4A9C-B9B8-5D2C8031648B}" srcId="{B0A3922A-3235-D04C-B7C2-CA135AF8805E}" destId="{E4BDE92E-5DE9-4EB2-AADD-15097874263C}" srcOrd="0" destOrd="0" parTransId="{4898297F-4B62-4478-A5E3-DA0552DFA938}" sibTransId="{E6FD7B26-8C53-4D77-9706-B122B36ED67F}"/>
    <dgm:cxn modelId="{49877CD4-5246-634E-9C24-A646663F1646}" type="presOf" srcId="{0D29A40A-ABC0-174D-A7D3-5B1B871ED8F4}" destId="{D10A1688-1328-3843-A3D6-B96686AF636B}" srcOrd="0" destOrd="0" presId="urn:microsoft.com/office/officeart/2005/8/layout/vList2"/>
    <dgm:cxn modelId="{AF9CE930-6116-41E0-A907-879F6457658A}" type="presOf" srcId="{F2639723-6491-439F-9375-1ED8BCB7B03F}" destId="{0E802C1D-2BC0-054A-9DBA-888340CD0A01}" srcOrd="0" destOrd="4" presId="urn:microsoft.com/office/officeart/2005/8/layout/vList2"/>
    <dgm:cxn modelId="{89EFF800-71E1-654B-A262-845399F16108}" type="presOf" srcId="{B87C27DD-15CF-AB40-A66E-212D79EA114A}" destId="{833CC9DD-750E-5E4A-BFCC-FD543BA4EADB}" srcOrd="0" destOrd="0" presId="urn:microsoft.com/office/officeart/2005/8/layout/vList2"/>
    <dgm:cxn modelId="{877ACFB6-80D1-064E-8737-DC382B0BD5C5}" srcId="{EE7D3891-2B5F-1E48-9AD4-86214266A1E5}" destId="{0D29A40A-ABC0-174D-A7D3-5B1B871ED8F4}" srcOrd="0" destOrd="0" parTransId="{2A0DC78A-447B-8447-B67D-0DEF8764CC22}" sibTransId="{F2F63E9A-B060-5D42-9E46-D0DCE342379E}"/>
    <dgm:cxn modelId="{20FCE098-152D-4924-966C-AF8016643924}" srcId="{B0A3922A-3235-D04C-B7C2-CA135AF8805E}" destId="{31362ACA-FC00-4170-9576-2491834E2694}" srcOrd="1" destOrd="0" parTransId="{AF3DCB62-BA3E-4A42-A6D8-AE663D13E771}" sibTransId="{E31C4BC4-E38E-478D-BEA8-2660C27ABD9B}"/>
    <dgm:cxn modelId="{AF7F9E58-E44F-420A-8507-A3EFC1F58823}" srcId="{B0A3922A-3235-D04C-B7C2-CA135AF8805E}" destId="{F2639723-6491-439F-9375-1ED8BCB7B03F}" srcOrd="3" destOrd="0" parTransId="{13757E9F-717D-4903-81B5-ECD59F521879}" sibTransId="{98BD6999-4BC7-4AAA-9FD1-D119AD08FE1C}"/>
    <dgm:cxn modelId="{6F30FE40-C6C3-B646-B7BB-CD9405FE8DA0}" type="presParOf" srcId="{A48941F3-8976-3E44-B705-D163C6A6A80E}" destId="{D10A1688-1328-3843-A3D6-B96686AF636B}" srcOrd="0" destOrd="0" presId="urn:microsoft.com/office/officeart/2005/8/layout/vList2"/>
    <dgm:cxn modelId="{B77E6386-9130-C041-B097-AA8E178368B8}" type="presParOf" srcId="{A48941F3-8976-3E44-B705-D163C6A6A80E}" destId="{0E802C1D-2BC0-054A-9DBA-888340CD0A01}" srcOrd="1" destOrd="0" presId="urn:microsoft.com/office/officeart/2005/8/layout/vList2"/>
    <dgm:cxn modelId="{A6869086-8ACC-BC49-A64C-960EC8092B9C}" type="presParOf" srcId="{A48941F3-8976-3E44-B705-D163C6A6A80E}" destId="{833CC9DD-750E-5E4A-BFCC-FD543BA4EA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19CB4-3F5F-7047-921D-4632C8B625B6}" type="doc">
      <dgm:prSet loTypeId="urn:microsoft.com/office/officeart/2005/8/layout/vList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"/>
        </a:p>
      </dgm:t>
    </dgm:pt>
    <dgm:pt modelId="{5062A075-59EB-BA46-ACE8-2E54B4C6D521}">
      <dgm:prSet/>
      <dgm:spPr/>
      <dgm:t>
        <a:bodyPr/>
        <a:lstStyle/>
        <a:p>
          <a:pPr rtl="0"/>
          <a:r>
            <a:rPr lang="fr-FR" b="0" i="0" dirty="0" smtClean="0"/>
            <a:t>Génome (2013)</a:t>
          </a:r>
          <a:endParaRPr lang="fr-FR" i="0" dirty="0"/>
        </a:p>
      </dgm:t>
    </dgm:pt>
    <dgm:pt modelId="{60684132-7E67-524C-A6D3-FD3B4FC7AF13}" type="parTrans" cxnId="{B5B134DD-AD97-A54A-AE78-11090662BCCB}">
      <dgm:prSet/>
      <dgm:spPr/>
      <dgm:t>
        <a:bodyPr/>
        <a:lstStyle/>
        <a:p>
          <a:endParaRPr lang="en"/>
        </a:p>
      </dgm:t>
    </dgm:pt>
    <dgm:pt modelId="{2E36D012-056B-064E-AD65-2EF27CF3C81B}" type="sibTrans" cxnId="{B5B134DD-AD97-A54A-AE78-11090662BCCB}">
      <dgm:prSet/>
      <dgm:spPr/>
      <dgm:t>
        <a:bodyPr/>
        <a:lstStyle/>
        <a:p>
          <a:endParaRPr lang="en"/>
        </a:p>
      </dgm:t>
    </dgm:pt>
    <dgm:pt modelId="{FA395EA0-AFB7-2D48-83B2-A1FF1B2284F1}">
      <dgm:prSet/>
      <dgm:spPr/>
      <dgm:t>
        <a:bodyPr/>
        <a:lstStyle/>
        <a:p>
          <a:pPr rtl="0"/>
          <a:r>
            <a:rPr lang="fr-FR" dirty="0" smtClean="0"/>
            <a:t>FYFY (</a:t>
          </a:r>
          <a:r>
            <a:rPr lang="fr-FR" dirty="0" err="1" smtClean="0"/>
            <a:t>FamilY</a:t>
          </a:r>
          <a:r>
            <a:rPr lang="fr-FR" dirty="0" smtClean="0"/>
            <a:t> For </a:t>
          </a:r>
          <a:r>
            <a:rPr lang="fr-FR" dirty="0" err="1" smtClean="0"/>
            <a:t>unitY</a:t>
          </a:r>
          <a:r>
            <a:rPr lang="fr-FR" dirty="0" smtClean="0"/>
            <a:t> – 2016)</a:t>
          </a:r>
        </a:p>
      </dgm:t>
    </dgm:pt>
    <dgm:pt modelId="{B91559BF-FA8F-3040-A8C4-90E0AB70F82F}" type="parTrans" cxnId="{FCEA7AFA-EE42-BE44-9EE3-B889C47A37DD}">
      <dgm:prSet/>
      <dgm:spPr/>
      <dgm:t>
        <a:bodyPr/>
        <a:lstStyle/>
        <a:p>
          <a:endParaRPr lang="en"/>
        </a:p>
      </dgm:t>
    </dgm:pt>
    <dgm:pt modelId="{C17DE668-6C96-7142-9B57-DB8A0B5A34E5}" type="sibTrans" cxnId="{FCEA7AFA-EE42-BE44-9EE3-B889C47A37DD}">
      <dgm:prSet/>
      <dgm:spPr/>
      <dgm:t>
        <a:bodyPr/>
        <a:lstStyle/>
        <a:p>
          <a:endParaRPr lang="en"/>
        </a:p>
      </dgm:t>
    </dgm:pt>
    <dgm:pt modelId="{5C08AB58-F791-304D-AB0D-7910AAE725CB}">
      <dgm:prSet/>
      <dgm:spPr/>
      <dgm:t>
        <a:bodyPr/>
        <a:lstStyle/>
        <a:p>
          <a:pPr rtl="0"/>
          <a:r>
            <a:rPr lang="fr-FR" i="0" dirty="0" smtClean="0"/>
            <a:t>Thèse de Bruno </a:t>
          </a:r>
          <a:r>
            <a:rPr lang="fr-FR" i="0" dirty="0" err="1" smtClean="0"/>
            <a:t>Capdevilla</a:t>
          </a:r>
          <a:r>
            <a:rPr lang="fr-FR" i="0" dirty="0" smtClean="0"/>
            <a:t> (2009-2013)</a:t>
          </a:r>
          <a:endParaRPr lang="fr-FR" i="0" dirty="0"/>
        </a:p>
      </dgm:t>
    </dgm:pt>
    <dgm:pt modelId="{8BC7CD88-F6A2-1445-84E0-88833874E084}" type="parTrans" cxnId="{8B15AD36-94ED-D247-AD7C-348D801ED9DC}">
      <dgm:prSet/>
      <dgm:spPr/>
      <dgm:t>
        <a:bodyPr/>
        <a:lstStyle/>
        <a:p>
          <a:endParaRPr lang="fr-FR"/>
        </a:p>
      </dgm:t>
    </dgm:pt>
    <dgm:pt modelId="{813A69CE-B4DC-AA43-838D-9FFB232DB3FC}" type="sibTrans" cxnId="{8B15AD36-94ED-D247-AD7C-348D801ED9DC}">
      <dgm:prSet/>
      <dgm:spPr/>
      <dgm:t>
        <a:bodyPr/>
        <a:lstStyle/>
        <a:p>
          <a:endParaRPr lang="fr-FR"/>
        </a:p>
      </dgm:t>
    </dgm:pt>
    <dgm:pt modelId="{30B44EDD-3995-0D4A-A1E1-9E33E8FCF7AB}">
      <dgm:prSet/>
      <dgm:spPr/>
      <dgm:t>
        <a:bodyPr/>
        <a:lstStyle/>
        <a:p>
          <a:pPr rtl="0"/>
          <a:r>
            <a:rPr lang="fr-FR" dirty="0" smtClean="0"/>
            <a:t>Plugin </a:t>
          </a:r>
          <a:r>
            <a:rPr lang="fr-FR" dirty="0" err="1" smtClean="0"/>
            <a:t>Unity</a:t>
          </a:r>
          <a:r>
            <a:rPr lang="fr-FR" dirty="0" smtClean="0"/>
            <a:t> (</a:t>
          </a:r>
          <a:r>
            <a:rPr lang="fr-FR" dirty="0" smtClean="0">
              <a:hlinkClick xmlns:r="http://schemas.openxmlformats.org/officeDocument/2006/relationships" r:id="rId1"/>
            </a:rPr>
            <a:t>https://github.com/Mocahteam/FYFY</a:t>
          </a:r>
          <a:r>
            <a:rPr lang="fr-FR" dirty="0" smtClean="0"/>
            <a:t>)</a:t>
          </a:r>
        </a:p>
      </dgm:t>
    </dgm:pt>
    <dgm:pt modelId="{97A03D21-19E3-834A-9CA5-0D00BCED9EC8}" type="parTrans" cxnId="{6E3A5CCD-501B-1B41-9A3E-4F6DF13B643F}">
      <dgm:prSet/>
      <dgm:spPr/>
      <dgm:t>
        <a:bodyPr/>
        <a:lstStyle/>
        <a:p>
          <a:endParaRPr lang="fr-FR"/>
        </a:p>
      </dgm:t>
    </dgm:pt>
    <dgm:pt modelId="{38A2F1B4-340C-DD42-A5AC-AAD99AE3E9DC}" type="sibTrans" cxnId="{6E3A5CCD-501B-1B41-9A3E-4F6DF13B643F}">
      <dgm:prSet/>
      <dgm:spPr/>
      <dgm:t>
        <a:bodyPr/>
        <a:lstStyle/>
        <a:p>
          <a:endParaRPr lang="fr-FR"/>
        </a:p>
      </dgm:t>
    </dgm:pt>
    <dgm:pt modelId="{652E817C-4698-43A1-B60D-B843A1AF4A12}">
      <dgm:prSet/>
      <dgm:spPr/>
      <dgm:t>
        <a:bodyPr/>
        <a:lstStyle/>
        <a:p>
          <a:pPr rtl="0"/>
          <a:r>
            <a:rPr lang="fr-FR" dirty="0" smtClean="0"/>
            <a:t>Bourse CIFRE avec KTM Advance</a:t>
          </a:r>
          <a:endParaRPr lang="fr-FR" dirty="0"/>
        </a:p>
      </dgm:t>
    </dgm:pt>
    <dgm:pt modelId="{6E812960-CF7D-4155-9E96-B4CAC731D9B0}" type="parTrans" cxnId="{D7D689A0-5C7D-47EB-A8AD-A220314C5790}">
      <dgm:prSet/>
      <dgm:spPr/>
      <dgm:t>
        <a:bodyPr/>
        <a:lstStyle/>
        <a:p>
          <a:endParaRPr lang="fr-FR"/>
        </a:p>
      </dgm:t>
    </dgm:pt>
    <dgm:pt modelId="{C4CCB578-FD99-482D-96C9-1C02976DB079}" type="sibTrans" cxnId="{D7D689A0-5C7D-47EB-A8AD-A220314C5790}">
      <dgm:prSet/>
      <dgm:spPr/>
      <dgm:t>
        <a:bodyPr/>
        <a:lstStyle/>
        <a:p>
          <a:endParaRPr lang="fr-FR"/>
        </a:p>
      </dgm:t>
    </dgm:pt>
    <dgm:pt modelId="{B7842DF9-A1CC-4F23-BBDF-3B75A24AB190}">
      <dgm:prSet/>
      <dgm:spPr/>
      <dgm:t>
        <a:bodyPr/>
        <a:lstStyle/>
        <a:p>
          <a:pPr rtl="0"/>
          <a:r>
            <a:rPr lang="en-US" dirty="0" smtClean="0"/>
            <a:t>Framework AS3 (Flash)</a:t>
          </a:r>
          <a:endParaRPr lang="fr-FR" dirty="0"/>
        </a:p>
      </dgm:t>
    </dgm:pt>
    <dgm:pt modelId="{A2E662C2-AF36-4446-8C73-A0EA39AD666F}" type="parTrans" cxnId="{8E6DD110-DE0E-443F-9302-A34E909408C2}">
      <dgm:prSet/>
      <dgm:spPr/>
      <dgm:t>
        <a:bodyPr/>
        <a:lstStyle/>
        <a:p>
          <a:endParaRPr lang="fr-FR"/>
        </a:p>
      </dgm:t>
    </dgm:pt>
    <dgm:pt modelId="{B415A104-5C2F-4567-9DD1-77BFB3CC81DD}" type="sibTrans" cxnId="{8E6DD110-DE0E-443F-9302-A34E909408C2}">
      <dgm:prSet/>
      <dgm:spPr/>
      <dgm:t>
        <a:bodyPr/>
        <a:lstStyle/>
        <a:p>
          <a:endParaRPr lang="fr-FR"/>
        </a:p>
      </dgm:t>
    </dgm:pt>
    <dgm:pt modelId="{6EB15B12-5748-4B3E-ACEA-54DFBDF36D41}">
      <dgm:prSet/>
      <dgm:spPr/>
      <dgm:t>
        <a:bodyPr/>
        <a:lstStyle/>
        <a:p>
          <a:pPr rtl="0"/>
          <a:endParaRPr lang="fr-FR" dirty="0"/>
        </a:p>
      </dgm:t>
    </dgm:pt>
    <dgm:pt modelId="{966CAA33-1F46-4CE1-924C-553532C4665F}" type="parTrans" cxnId="{0E46AEFF-3FF8-457D-A7DE-35DB156AADDC}">
      <dgm:prSet/>
      <dgm:spPr/>
      <dgm:t>
        <a:bodyPr/>
        <a:lstStyle/>
        <a:p>
          <a:endParaRPr lang="fr-FR"/>
        </a:p>
      </dgm:t>
    </dgm:pt>
    <dgm:pt modelId="{B18A6D73-D282-4112-9B46-53429C82203F}" type="sibTrans" cxnId="{0E46AEFF-3FF8-457D-A7DE-35DB156AADDC}">
      <dgm:prSet/>
      <dgm:spPr/>
      <dgm:t>
        <a:bodyPr/>
        <a:lstStyle/>
        <a:p>
          <a:endParaRPr lang="fr-FR"/>
        </a:p>
      </dgm:t>
    </dgm:pt>
    <dgm:pt modelId="{1F9EBB5C-769E-544A-BE35-E8C1B1D393BA}" type="pres">
      <dgm:prSet presAssocID="{69119CB4-3F5F-7047-921D-4632C8B625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31705C5C-62C7-7642-8988-85189C5E0F00}" type="pres">
      <dgm:prSet presAssocID="{5062A075-59EB-BA46-ACE8-2E54B4C6D5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A75FEA64-44C4-7C40-A861-D23E6CD96EEA}" type="pres">
      <dgm:prSet presAssocID="{5062A075-59EB-BA46-ACE8-2E54B4C6D5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59DD4F-A5E7-A942-9EF6-0C02CC81DEC0}" type="pres">
      <dgm:prSet presAssocID="{FA395EA0-AFB7-2D48-83B2-A1FF1B2284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BFE8EB29-3C05-844D-AFD8-0DC6A75B4363}" type="pres">
      <dgm:prSet presAssocID="{FA395EA0-AFB7-2D48-83B2-A1FF1B2284F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28C4E2-5147-41D7-819D-2449E65F40F2}" type="presOf" srcId="{30B44EDD-3995-0D4A-A1E1-9E33E8FCF7AB}" destId="{BFE8EB29-3C05-844D-AFD8-0DC6A75B4363}" srcOrd="0" destOrd="0" presId="urn:microsoft.com/office/officeart/2005/8/layout/vList2"/>
    <dgm:cxn modelId="{B5B134DD-AD97-A54A-AE78-11090662BCCB}" srcId="{69119CB4-3F5F-7047-921D-4632C8B625B6}" destId="{5062A075-59EB-BA46-ACE8-2E54B4C6D521}" srcOrd="0" destOrd="0" parTransId="{60684132-7E67-524C-A6D3-FD3B4FC7AF13}" sibTransId="{2E36D012-056B-064E-AD65-2EF27CF3C81B}"/>
    <dgm:cxn modelId="{FCEA7AFA-EE42-BE44-9EE3-B889C47A37DD}" srcId="{69119CB4-3F5F-7047-921D-4632C8B625B6}" destId="{FA395EA0-AFB7-2D48-83B2-A1FF1B2284F1}" srcOrd="1" destOrd="0" parTransId="{B91559BF-FA8F-3040-A8C4-90E0AB70F82F}" sibTransId="{C17DE668-6C96-7142-9B57-DB8A0B5A34E5}"/>
    <dgm:cxn modelId="{8E6DD110-DE0E-443F-9302-A34E909408C2}" srcId="{5062A075-59EB-BA46-ACE8-2E54B4C6D521}" destId="{B7842DF9-A1CC-4F23-BBDF-3B75A24AB190}" srcOrd="2" destOrd="0" parTransId="{A2E662C2-AF36-4446-8C73-A0EA39AD666F}" sibTransId="{B415A104-5C2F-4567-9DD1-77BFB3CC81DD}"/>
    <dgm:cxn modelId="{8B15AD36-94ED-D247-AD7C-348D801ED9DC}" srcId="{5062A075-59EB-BA46-ACE8-2E54B4C6D521}" destId="{5C08AB58-F791-304D-AB0D-7910AAE725CB}" srcOrd="0" destOrd="0" parTransId="{8BC7CD88-F6A2-1445-84E0-88833874E084}" sibTransId="{813A69CE-B4DC-AA43-838D-9FFB232DB3FC}"/>
    <dgm:cxn modelId="{5B8D7788-6578-4318-BF76-B48C85A11F14}" type="presOf" srcId="{FA395EA0-AFB7-2D48-83B2-A1FF1B2284F1}" destId="{4759DD4F-A5E7-A942-9EF6-0C02CC81DEC0}" srcOrd="0" destOrd="0" presId="urn:microsoft.com/office/officeart/2005/8/layout/vList2"/>
    <dgm:cxn modelId="{D00575A2-A456-40D8-BDD8-E7A3AD81AAB2}" type="presOf" srcId="{B7842DF9-A1CC-4F23-BBDF-3B75A24AB190}" destId="{A75FEA64-44C4-7C40-A861-D23E6CD96EEA}" srcOrd="0" destOrd="2" presId="urn:microsoft.com/office/officeart/2005/8/layout/vList2"/>
    <dgm:cxn modelId="{8C227C0E-FD0B-475A-A66A-E87F45092FBC}" type="presOf" srcId="{652E817C-4698-43A1-B60D-B843A1AF4A12}" destId="{A75FEA64-44C4-7C40-A861-D23E6CD96EEA}" srcOrd="0" destOrd="1" presId="urn:microsoft.com/office/officeart/2005/8/layout/vList2"/>
    <dgm:cxn modelId="{E3CBEFC4-8DF6-444B-BE23-28CA0458AC4E}" type="presOf" srcId="{5C08AB58-F791-304D-AB0D-7910AAE725CB}" destId="{A75FEA64-44C4-7C40-A861-D23E6CD96EEA}" srcOrd="0" destOrd="0" presId="urn:microsoft.com/office/officeart/2005/8/layout/vList2"/>
    <dgm:cxn modelId="{0E46AEFF-3FF8-457D-A7DE-35DB156AADDC}" srcId="{5062A075-59EB-BA46-ACE8-2E54B4C6D521}" destId="{6EB15B12-5748-4B3E-ACEA-54DFBDF36D41}" srcOrd="3" destOrd="0" parTransId="{966CAA33-1F46-4CE1-924C-553532C4665F}" sibTransId="{B18A6D73-D282-4112-9B46-53429C82203F}"/>
    <dgm:cxn modelId="{6E3A5CCD-501B-1B41-9A3E-4F6DF13B643F}" srcId="{FA395EA0-AFB7-2D48-83B2-A1FF1B2284F1}" destId="{30B44EDD-3995-0D4A-A1E1-9E33E8FCF7AB}" srcOrd="0" destOrd="0" parTransId="{97A03D21-19E3-834A-9CA5-0D00BCED9EC8}" sibTransId="{38A2F1B4-340C-DD42-A5AC-AAD99AE3E9DC}"/>
    <dgm:cxn modelId="{7529D35A-8285-49F6-ADDF-9916ABE66ABC}" type="presOf" srcId="{6EB15B12-5748-4B3E-ACEA-54DFBDF36D41}" destId="{A75FEA64-44C4-7C40-A861-D23E6CD96EEA}" srcOrd="0" destOrd="3" presId="urn:microsoft.com/office/officeart/2005/8/layout/vList2"/>
    <dgm:cxn modelId="{A625D978-17D6-45F0-BA0C-AC5C58CB91AA}" type="presOf" srcId="{69119CB4-3F5F-7047-921D-4632C8B625B6}" destId="{1F9EBB5C-769E-544A-BE35-E8C1B1D393BA}" srcOrd="0" destOrd="0" presId="urn:microsoft.com/office/officeart/2005/8/layout/vList2"/>
    <dgm:cxn modelId="{D90C515B-CC3D-41E1-AAF9-771485E9AD1C}" type="presOf" srcId="{5062A075-59EB-BA46-ACE8-2E54B4C6D521}" destId="{31705C5C-62C7-7642-8988-85189C5E0F00}" srcOrd="0" destOrd="0" presId="urn:microsoft.com/office/officeart/2005/8/layout/vList2"/>
    <dgm:cxn modelId="{D7D689A0-5C7D-47EB-A8AD-A220314C5790}" srcId="{5062A075-59EB-BA46-ACE8-2E54B4C6D521}" destId="{652E817C-4698-43A1-B60D-B843A1AF4A12}" srcOrd="1" destOrd="0" parTransId="{6E812960-CF7D-4155-9E96-B4CAC731D9B0}" sibTransId="{C4CCB578-FD99-482D-96C9-1C02976DB079}"/>
    <dgm:cxn modelId="{4E9CFE50-6322-4DC7-822C-5655C6EE3BB4}" type="presParOf" srcId="{1F9EBB5C-769E-544A-BE35-E8C1B1D393BA}" destId="{31705C5C-62C7-7642-8988-85189C5E0F00}" srcOrd="0" destOrd="0" presId="urn:microsoft.com/office/officeart/2005/8/layout/vList2"/>
    <dgm:cxn modelId="{B68C75FA-7361-4EBC-8FB2-4C58389FF832}" type="presParOf" srcId="{1F9EBB5C-769E-544A-BE35-E8C1B1D393BA}" destId="{A75FEA64-44C4-7C40-A861-D23E6CD96EEA}" srcOrd="1" destOrd="0" presId="urn:microsoft.com/office/officeart/2005/8/layout/vList2"/>
    <dgm:cxn modelId="{476489F3-F73A-4B45-9CB4-C91F9923F26C}" type="presParOf" srcId="{1F9EBB5C-769E-544A-BE35-E8C1B1D393BA}" destId="{4759DD4F-A5E7-A942-9EF6-0C02CC81DEC0}" srcOrd="2" destOrd="0" presId="urn:microsoft.com/office/officeart/2005/8/layout/vList2"/>
    <dgm:cxn modelId="{AD4BED43-CF1C-41F1-963D-BA0DFC7C1943}" type="presParOf" srcId="{1F9EBB5C-769E-544A-BE35-E8C1B1D393BA}" destId="{BFE8EB29-3C05-844D-AFD8-0DC6A75B43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62DF1-CBE0-564B-9F68-F2D6BC149D3B}" type="doc">
      <dgm:prSet loTypeId="urn:microsoft.com/office/officeart/2005/8/layout/vList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"/>
        </a:p>
      </dgm:t>
    </dgm:pt>
    <dgm:pt modelId="{B65EF113-71B7-7547-AB26-D75745EAF142}">
      <dgm:prSet/>
      <dgm:spPr/>
      <dgm:t>
        <a:bodyPr/>
        <a:lstStyle/>
        <a:p>
          <a:pPr rtl="0"/>
          <a:r>
            <a:rPr lang="fr-FR" b="0" i="0" dirty="0" smtClean="0"/>
            <a:t>Entité</a:t>
          </a:r>
          <a:endParaRPr lang="fr-FR" dirty="0"/>
        </a:p>
      </dgm:t>
    </dgm:pt>
    <dgm:pt modelId="{1AFA7874-8972-2E46-B9EC-DDA7036B1E93}" type="parTrans" cxnId="{A7BB25B7-B2BC-7742-9F15-CD582C6985B4}">
      <dgm:prSet/>
      <dgm:spPr/>
      <dgm:t>
        <a:bodyPr/>
        <a:lstStyle/>
        <a:p>
          <a:endParaRPr lang="en"/>
        </a:p>
      </dgm:t>
    </dgm:pt>
    <dgm:pt modelId="{6F242AFF-D856-554D-BAC8-EBF55CD88E31}" type="sibTrans" cxnId="{A7BB25B7-B2BC-7742-9F15-CD582C6985B4}">
      <dgm:prSet/>
      <dgm:spPr/>
      <dgm:t>
        <a:bodyPr/>
        <a:lstStyle/>
        <a:p>
          <a:endParaRPr lang="en"/>
        </a:p>
      </dgm:t>
    </dgm:pt>
    <dgm:pt modelId="{5591D0EC-B61A-9E4A-AFC0-0FC877A6B3BD}">
      <dgm:prSet/>
      <dgm:spPr/>
      <dgm:t>
        <a:bodyPr/>
        <a:lstStyle/>
        <a:p>
          <a:pPr rtl="0"/>
          <a:r>
            <a:rPr lang="fr-FR" dirty="0" smtClean="0"/>
            <a:t>Représente un objet dans le jeu, c'est-à-dire n'importe quel élément d'un jeu</a:t>
          </a:r>
          <a:endParaRPr lang="fr-FR" dirty="0"/>
        </a:p>
      </dgm:t>
    </dgm:pt>
    <dgm:pt modelId="{83D786DC-D175-8A46-9FB3-33263F1AD4DB}" type="parTrans" cxnId="{D579FF4B-C890-8A45-AA34-9E99384E38D4}">
      <dgm:prSet/>
      <dgm:spPr/>
      <dgm:t>
        <a:bodyPr/>
        <a:lstStyle/>
        <a:p>
          <a:endParaRPr lang="fr-FR"/>
        </a:p>
      </dgm:t>
    </dgm:pt>
    <dgm:pt modelId="{D2C544AB-12DC-C548-9134-E61DA1432363}" type="sibTrans" cxnId="{D579FF4B-C890-8A45-AA34-9E99384E38D4}">
      <dgm:prSet/>
      <dgm:spPr/>
      <dgm:t>
        <a:bodyPr/>
        <a:lstStyle/>
        <a:p>
          <a:endParaRPr lang="fr-FR"/>
        </a:p>
      </dgm:t>
    </dgm:pt>
    <dgm:pt modelId="{60CA7C5C-455C-7648-9F85-1B5B3063CFD3}">
      <dgm:prSet/>
      <dgm:spPr/>
      <dgm:t>
        <a:bodyPr/>
        <a:lstStyle/>
        <a:p>
          <a:pPr rtl="0"/>
          <a:r>
            <a:rPr lang="fr-FR" dirty="0" smtClean="0"/>
            <a:t>Composant</a:t>
          </a:r>
          <a:endParaRPr lang="fr-FR" dirty="0"/>
        </a:p>
      </dgm:t>
    </dgm:pt>
    <dgm:pt modelId="{587B08EC-C7C8-AB4B-B6BD-CD0AEB62B1B2}" type="parTrans" cxnId="{A8167E56-6887-124B-A94A-8B87D1BBF346}">
      <dgm:prSet/>
      <dgm:spPr/>
      <dgm:t>
        <a:bodyPr/>
        <a:lstStyle/>
        <a:p>
          <a:endParaRPr lang="fr-FR"/>
        </a:p>
      </dgm:t>
    </dgm:pt>
    <dgm:pt modelId="{EB447281-C65A-474A-9670-ABC5E93D6F0B}" type="sibTrans" cxnId="{A8167E56-6887-124B-A94A-8B87D1BBF346}">
      <dgm:prSet/>
      <dgm:spPr/>
      <dgm:t>
        <a:bodyPr/>
        <a:lstStyle/>
        <a:p>
          <a:endParaRPr lang="fr-FR"/>
        </a:p>
      </dgm:t>
    </dgm:pt>
    <dgm:pt modelId="{B6734C81-BBBB-6446-897E-2E30EB5C6E86}">
      <dgm:prSet/>
      <dgm:spPr/>
      <dgm:t>
        <a:bodyPr/>
        <a:lstStyle/>
        <a:p>
          <a:pPr rtl="0"/>
          <a:r>
            <a:rPr lang="fr-FR" dirty="0" smtClean="0"/>
            <a:t>représente un aspect d'un objet ou d'un ensemble d'objets: la vitesse, la position, etc.</a:t>
          </a:r>
          <a:endParaRPr lang="fr-FR" dirty="0"/>
        </a:p>
      </dgm:t>
    </dgm:pt>
    <dgm:pt modelId="{C9801CE0-3520-8845-AB7D-EF94AB0840A5}" type="parTrans" cxnId="{7E6A5B8B-BDA3-8D48-B235-2DDEE793634E}">
      <dgm:prSet/>
      <dgm:spPr/>
      <dgm:t>
        <a:bodyPr/>
        <a:lstStyle/>
        <a:p>
          <a:endParaRPr lang="fr-FR"/>
        </a:p>
      </dgm:t>
    </dgm:pt>
    <dgm:pt modelId="{63B48BDF-C83F-8247-90BB-3F6E9186D43A}" type="sibTrans" cxnId="{7E6A5B8B-BDA3-8D48-B235-2DDEE793634E}">
      <dgm:prSet/>
      <dgm:spPr/>
      <dgm:t>
        <a:bodyPr/>
        <a:lstStyle/>
        <a:p>
          <a:endParaRPr lang="fr-FR"/>
        </a:p>
      </dgm:t>
    </dgm:pt>
    <dgm:pt modelId="{3622DE72-D9DF-4F40-92C4-7575C2FF2CA9}">
      <dgm:prSet/>
      <dgm:spPr/>
      <dgm:t>
        <a:bodyPr/>
        <a:lstStyle/>
        <a:p>
          <a:r>
            <a:rPr lang="fr-FR" b="1" smtClean="0"/>
            <a:t>Elle ne possède ni données propres, ni méthodes propres</a:t>
          </a:r>
          <a:endParaRPr lang="fr-FR" b="1" dirty="0" smtClean="0"/>
        </a:p>
      </dgm:t>
    </dgm:pt>
    <dgm:pt modelId="{07E6E854-4C05-42B4-BD4A-89D6433BEFD0}" type="parTrans" cxnId="{041CE3BF-C28E-401B-8F05-9A82FE151E28}">
      <dgm:prSet/>
      <dgm:spPr/>
      <dgm:t>
        <a:bodyPr/>
        <a:lstStyle/>
        <a:p>
          <a:endParaRPr lang="fr-FR"/>
        </a:p>
      </dgm:t>
    </dgm:pt>
    <dgm:pt modelId="{459EE360-251D-4140-8836-FACDF5A9B20A}" type="sibTrans" cxnId="{041CE3BF-C28E-401B-8F05-9A82FE151E28}">
      <dgm:prSet/>
      <dgm:spPr/>
      <dgm:t>
        <a:bodyPr/>
        <a:lstStyle/>
        <a:p>
          <a:endParaRPr lang="fr-FR"/>
        </a:p>
      </dgm:t>
    </dgm:pt>
    <dgm:pt modelId="{7DF56860-54F0-4BBD-94D9-420CAF415EE2}">
      <dgm:prSet/>
      <dgm:spPr/>
      <dgm:t>
        <a:bodyPr/>
        <a:lstStyle/>
        <a:p>
          <a:r>
            <a:rPr lang="fr-FR" dirty="0" smtClean="0"/>
            <a:t>Une entité est une sorte d'identifiant d'un objet du jeu</a:t>
          </a:r>
        </a:p>
      </dgm:t>
    </dgm:pt>
    <dgm:pt modelId="{10F822E9-06F2-40F0-BDA6-AA1FB4AD922E}" type="parTrans" cxnId="{A93808C2-369C-47E8-9D57-1D69FED25749}">
      <dgm:prSet/>
      <dgm:spPr/>
      <dgm:t>
        <a:bodyPr/>
        <a:lstStyle/>
        <a:p>
          <a:endParaRPr lang="fr-FR"/>
        </a:p>
      </dgm:t>
    </dgm:pt>
    <dgm:pt modelId="{2EC97050-9246-48A5-9370-50E62A2FB098}" type="sibTrans" cxnId="{A93808C2-369C-47E8-9D57-1D69FED25749}">
      <dgm:prSet/>
      <dgm:spPr/>
      <dgm:t>
        <a:bodyPr/>
        <a:lstStyle/>
        <a:p>
          <a:endParaRPr lang="fr-FR"/>
        </a:p>
      </dgm:t>
    </dgm:pt>
    <dgm:pt modelId="{AB3B5BB1-4513-45D5-92D4-0CD60543520A}">
      <dgm:prSet/>
      <dgm:spPr/>
      <dgm:t>
        <a:bodyPr/>
        <a:lstStyle/>
        <a:p>
          <a:r>
            <a:rPr lang="fr-FR" b="1" smtClean="0"/>
            <a:t>Il n’y a jamais de code dans les composants</a:t>
          </a:r>
          <a:endParaRPr lang="fr-FR" b="1" dirty="0" smtClean="0"/>
        </a:p>
      </dgm:t>
    </dgm:pt>
    <dgm:pt modelId="{BEBA868D-CC9A-44FB-8817-8A54AA1EED39}" type="parTrans" cxnId="{009F85A2-554E-4AC5-9017-771633B26C8C}">
      <dgm:prSet/>
      <dgm:spPr/>
      <dgm:t>
        <a:bodyPr/>
        <a:lstStyle/>
        <a:p>
          <a:endParaRPr lang="fr-FR"/>
        </a:p>
      </dgm:t>
    </dgm:pt>
    <dgm:pt modelId="{FDA4EAB2-0C3D-49F0-A7C9-07587A2D93E6}" type="sibTrans" cxnId="{009F85A2-554E-4AC5-9017-771633B26C8C}">
      <dgm:prSet/>
      <dgm:spPr/>
      <dgm:t>
        <a:bodyPr/>
        <a:lstStyle/>
        <a:p>
          <a:endParaRPr lang="fr-FR"/>
        </a:p>
      </dgm:t>
    </dgm:pt>
    <dgm:pt modelId="{1DF25473-1E89-49EB-AF3D-685EAFBC294C}">
      <dgm:prSet/>
      <dgm:spPr/>
      <dgm:t>
        <a:bodyPr/>
        <a:lstStyle/>
        <a:p>
          <a:r>
            <a:rPr lang="fr-FR" smtClean="0"/>
            <a:t>Une entité est caractérisée par un ensemble de composants</a:t>
          </a:r>
          <a:endParaRPr lang="fr-FR" dirty="0" smtClean="0"/>
        </a:p>
      </dgm:t>
    </dgm:pt>
    <dgm:pt modelId="{8CA5D63E-D982-4157-BA0B-0574E50AA378}" type="parTrans" cxnId="{A4448035-CEBE-4444-879F-9E690BF1EB3C}">
      <dgm:prSet/>
      <dgm:spPr/>
      <dgm:t>
        <a:bodyPr/>
        <a:lstStyle/>
        <a:p>
          <a:endParaRPr lang="fr-FR"/>
        </a:p>
      </dgm:t>
    </dgm:pt>
    <dgm:pt modelId="{C47051F5-1D72-4C99-9329-600E1ABB389C}" type="sibTrans" cxnId="{A4448035-CEBE-4444-879F-9E690BF1EB3C}">
      <dgm:prSet/>
      <dgm:spPr/>
      <dgm:t>
        <a:bodyPr/>
        <a:lstStyle/>
        <a:p>
          <a:endParaRPr lang="fr-FR"/>
        </a:p>
      </dgm:t>
    </dgm:pt>
    <dgm:pt modelId="{1FF98B69-32F5-43A6-A378-E42A5F7608B4}">
      <dgm:prSet/>
      <dgm:spPr/>
      <dgm:t>
        <a:bodyPr/>
        <a:lstStyle/>
        <a:p>
          <a:endParaRPr lang="fr-FR" dirty="0" smtClean="0"/>
        </a:p>
      </dgm:t>
    </dgm:pt>
    <dgm:pt modelId="{EE469F2A-D6C8-4E1D-AD56-F035A280C1C0}" type="parTrans" cxnId="{32AAAFB0-8CB9-4190-9204-DC1772FD0877}">
      <dgm:prSet/>
      <dgm:spPr/>
      <dgm:t>
        <a:bodyPr/>
        <a:lstStyle/>
        <a:p>
          <a:endParaRPr lang="fr-FR"/>
        </a:p>
      </dgm:t>
    </dgm:pt>
    <dgm:pt modelId="{DB65FDD8-6902-4B08-BCFA-B0F9CEB8487A}" type="sibTrans" cxnId="{32AAAFB0-8CB9-4190-9204-DC1772FD0877}">
      <dgm:prSet/>
      <dgm:spPr/>
      <dgm:t>
        <a:bodyPr/>
        <a:lstStyle/>
        <a:p>
          <a:endParaRPr lang="fr-FR"/>
        </a:p>
      </dgm:t>
    </dgm:pt>
    <dgm:pt modelId="{CA739D0C-9834-4399-92BB-257227CF4860}">
      <dgm:prSet/>
      <dgm:spPr/>
      <dgm:t>
        <a:bodyPr/>
        <a:lstStyle/>
        <a:p>
          <a:endParaRPr lang="fr-FR" dirty="0" smtClean="0"/>
        </a:p>
      </dgm:t>
    </dgm:pt>
    <dgm:pt modelId="{8CD70247-7013-4D3E-889F-42D8F2670EC9}" type="parTrans" cxnId="{515841FA-7CB1-4FA1-A488-F709770A2DD8}">
      <dgm:prSet/>
      <dgm:spPr/>
      <dgm:t>
        <a:bodyPr/>
        <a:lstStyle/>
        <a:p>
          <a:endParaRPr lang="fr-FR"/>
        </a:p>
      </dgm:t>
    </dgm:pt>
    <dgm:pt modelId="{77AC69B7-8269-4682-BAF7-3F0DA770B617}" type="sibTrans" cxnId="{515841FA-7CB1-4FA1-A488-F709770A2DD8}">
      <dgm:prSet/>
      <dgm:spPr/>
      <dgm:t>
        <a:bodyPr/>
        <a:lstStyle/>
        <a:p>
          <a:endParaRPr lang="fr-FR"/>
        </a:p>
      </dgm:t>
    </dgm:pt>
    <dgm:pt modelId="{CAEBF88D-09B3-8B4E-94C2-F3A2B6AEF0BD}" type="pres">
      <dgm:prSet presAssocID="{59762DF1-CBE0-564B-9F68-F2D6BC149D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44FD85B3-D5FF-4E4F-B67A-DDA2E4236ACD}" type="pres">
      <dgm:prSet presAssocID="{B65EF113-71B7-7547-AB26-D75745EAF1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57C62A05-8109-5440-8A52-F47BBC4A7324}" type="pres">
      <dgm:prSet presAssocID="{B65EF113-71B7-7547-AB26-D75745EAF14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B89F96CC-D16D-3447-A009-7AF3EA6B1212}" type="pres">
      <dgm:prSet presAssocID="{60CA7C5C-455C-7648-9F85-1B5B3063CF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FD22F8-3362-5549-9C91-80A52BE08A32}" type="pres">
      <dgm:prSet presAssocID="{60CA7C5C-455C-7648-9F85-1B5B3063CF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A14016-A378-E94F-8800-1ACE320E96DA}" type="presOf" srcId="{60CA7C5C-455C-7648-9F85-1B5B3063CFD3}" destId="{B89F96CC-D16D-3447-A009-7AF3EA6B1212}" srcOrd="0" destOrd="0" presId="urn:microsoft.com/office/officeart/2005/8/layout/vList2"/>
    <dgm:cxn modelId="{07CD6FC1-E43A-4C6A-A4FF-84F307D1CE7B}" type="presOf" srcId="{AB3B5BB1-4513-45D5-92D4-0CD60543520A}" destId="{02FD22F8-3362-5549-9C91-80A52BE08A32}" srcOrd="0" destOrd="1" presId="urn:microsoft.com/office/officeart/2005/8/layout/vList2"/>
    <dgm:cxn modelId="{A4448035-CEBE-4444-879F-9E690BF1EB3C}" srcId="{60CA7C5C-455C-7648-9F85-1B5B3063CFD3}" destId="{1DF25473-1E89-49EB-AF3D-685EAFBC294C}" srcOrd="2" destOrd="0" parTransId="{8CA5D63E-D982-4157-BA0B-0574E50AA378}" sibTransId="{C47051F5-1D72-4C99-9329-600E1ABB389C}"/>
    <dgm:cxn modelId="{B0747D25-2D62-6548-A308-A71509CFAED7}" type="presOf" srcId="{59762DF1-CBE0-564B-9F68-F2D6BC149D3B}" destId="{CAEBF88D-09B3-8B4E-94C2-F3A2B6AEF0BD}" srcOrd="0" destOrd="0" presId="urn:microsoft.com/office/officeart/2005/8/layout/vList2"/>
    <dgm:cxn modelId="{52600A00-B9B9-4725-AFBF-940D7456E7CB}" type="presOf" srcId="{7DF56860-54F0-4BBD-94D9-420CAF415EE2}" destId="{57C62A05-8109-5440-8A52-F47BBC4A7324}" srcOrd="0" destOrd="2" presId="urn:microsoft.com/office/officeart/2005/8/layout/vList2"/>
    <dgm:cxn modelId="{009F85A2-554E-4AC5-9017-771633B26C8C}" srcId="{60CA7C5C-455C-7648-9F85-1B5B3063CFD3}" destId="{AB3B5BB1-4513-45D5-92D4-0CD60543520A}" srcOrd="1" destOrd="0" parTransId="{BEBA868D-CC9A-44FB-8817-8A54AA1EED39}" sibTransId="{FDA4EAB2-0C3D-49F0-A7C9-07587A2D93E6}"/>
    <dgm:cxn modelId="{7E6A5B8B-BDA3-8D48-B235-2DDEE793634E}" srcId="{60CA7C5C-455C-7648-9F85-1B5B3063CFD3}" destId="{B6734C81-BBBB-6446-897E-2E30EB5C6E86}" srcOrd="0" destOrd="0" parTransId="{C9801CE0-3520-8845-AB7D-EF94AB0840A5}" sibTransId="{63B48BDF-C83F-8247-90BB-3F6E9186D43A}"/>
    <dgm:cxn modelId="{163FA86B-B595-4592-8DCF-D6E1066634AE}" type="presOf" srcId="{1DF25473-1E89-49EB-AF3D-685EAFBC294C}" destId="{02FD22F8-3362-5549-9C91-80A52BE08A32}" srcOrd="0" destOrd="2" presId="urn:microsoft.com/office/officeart/2005/8/layout/vList2"/>
    <dgm:cxn modelId="{32AAAFB0-8CB9-4190-9204-DC1772FD0877}" srcId="{60CA7C5C-455C-7648-9F85-1B5B3063CFD3}" destId="{1FF98B69-32F5-43A6-A378-E42A5F7608B4}" srcOrd="3" destOrd="0" parTransId="{EE469F2A-D6C8-4E1D-AD56-F035A280C1C0}" sibTransId="{DB65FDD8-6902-4B08-BCFA-B0F9CEB8487A}"/>
    <dgm:cxn modelId="{0B7F04D3-D480-E743-9243-1489702ABC34}" type="presOf" srcId="{B65EF113-71B7-7547-AB26-D75745EAF142}" destId="{44FD85B3-D5FF-4E4F-B67A-DDA2E4236ACD}" srcOrd="0" destOrd="0" presId="urn:microsoft.com/office/officeart/2005/8/layout/vList2"/>
    <dgm:cxn modelId="{D579FF4B-C890-8A45-AA34-9E99384E38D4}" srcId="{B65EF113-71B7-7547-AB26-D75745EAF142}" destId="{5591D0EC-B61A-9E4A-AFC0-0FC877A6B3BD}" srcOrd="0" destOrd="0" parTransId="{83D786DC-D175-8A46-9FB3-33263F1AD4DB}" sibTransId="{D2C544AB-12DC-C548-9134-E61DA1432363}"/>
    <dgm:cxn modelId="{9B7114CF-8492-4798-9AB5-3E80EC5B82E5}" type="presOf" srcId="{CA739D0C-9834-4399-92BB-257227CF4860}" destId="{57C62A05-8109-5440-8A52-F47BBC4A7324}" srcOrd="0" destOrd="3" presId="urn:microsoft.com/office/officeart/2005/8/layout/vList2"/>
    <dgm:cxn modelId="{2700C2A6-0BF2-194C-8A8A-8A82AEA3EB76}" type="presOf" srcId="{5591D0EC-B61A-9E4A-AFC0-0FC877A6B3BD}" destId="{57C62A05-8109-5440-8A52-F47BBC4A7324}" srcOrd="0" destOrd="0" presId="urn:microsoft.com/office/officeart/2005/8/layout/vList2"/>
    <dgm:cxn modelId="{997662F8-85ED-4311-AA52-7471C9D2744D}" type="presOf" srcId="{1FF98B69-32F5-43A6-A378-E42A5F7608B4}" destId="{02FD22F8-3362-5549-9C91-80A52BE08A32}" srcOrd="0" destOrd="3" presId="urn:microsoft.com/office/officeart/2005/8/layout/vList2"/>
    <dgm:cxn modelId="{041CE3BF-C28E-401B-8F05-9A82FE151E28}" srcId="{B65EF113-71B7-7547-AB26-D75745EAF142}" destId="{3622DE72-D9DF-4F40-92C4-7575C2FF2CA9}" srcOrd="1" destOrd="0" parTransId="{07E6E854-4C05-42B4-BD4A-89D6433BEFD0}" sibTransId="{459EE360-251D-4140-8836-FACDF5A9B20A}"/>
    <dgm:cxn modelId="{521EDD42-6B34-4E8F-B318-4DAAFCCD0964}" type="presOf" srcId="{3622DE72-D9DF-4F40-92C4-7575C2FF2CA9}" destId="{57C62A05-8109-5440-8A52-F47BBC4A7324}" srcOrd="0" destOrd="1" presId="urn:microsoft.com/office/officeart/2005/8/layout/vList2"/>
    <dgm:cxn modelId="{520E33DE-68AE-8346-899F-9665577034A1}" type="presOf" srcId="{B6734C81-BBBB-6446-897E-2E30EB5C6E86}" destId="{02FD22F8-3362-5549-9C91-80A52BE08A32}" srcOrd="0" destOrd="0" presId="urn:microsoft.com/office/officeart/2005/8/layout/vList2"/>
    <dgm:cxn modelId="{A7BB25B7-B2BC-7742-9F15-CD582C6985B4}" srcId="{59762DF1-CBE0-564B-9F68-F2D6BC149D3B}" destId="{B65EF113-71B7-7547-AB26-D75745EAF142}" srcOrd="0" destOrd="0" parTransId="{1AFA7874-8972-2E46-B9EC-DDA7036B1E93}" sibTransId="{6F242AFF-D856-554D-BAC8-EBF55CD88E31}"/>
    <dgm:cxn modelId="{A93808C2-369C-47E8-9D57-1D69FED25749}" srcId="{B65EF113-71B7-7547-AB26-D75745EAF142}" destId="{7DF56860-54F0-4BBD-94D9-420CAF415EE2}" srcOrd="2" destOrd="0" parTransId="{10F822E9-06F2-40F0-BDA6-AA1FB4AD922E}" sibTransId="{2EC97050-9246-48A5-9370-50E62A2FB098}"/>
    <dgm:cxn modelId="{515841FA-7CB1-4FA1-A488-F709770A2DD8}" srcId="{B65EF113-71B7-7547-AB26-D75745EAF142}" destId="{CA739D0C-9834-4399-92BB-257227CF4860}" srcOrd="3" destOrd="0" parTransId="{8CD70247-7013-4D3E-889F-42D8F2670EC9}" sibTransId="{77AC69B7-8269-4682-BAF7-3F0DA770B617}"/>
    <dgm:cxn modelId="{A8167E56-6887-124B-A94A-8B87D1BBF346}" srcId="{59762DF1-CBE0-564B-9F68-F2D6BC149D3B}" destId="{60CA7C5C-455C-7648-9F85-1B5B3063CFD3}" srcOrd="1" destOrd="0" parTransId="{587B08EC-C7C8-AB4B-B6BD-CD0AEB62B1B2}" sibTransId="{EB447281-C65A-474A-9670-ABC5E93D6F0B}"/>
    <dgm:cxn modelId="{4551C585-397C-4F4F-B520-71926E014D5C}" type="presParOf" srcId="{CAEBF88D-09B3-8B4E-94C2-F3A2B6AEF0BD}" destId="{44FD85B3-D5FF-4E4F-B67A-DDA2E4236ACD}" srcOrd="0" destOrd="0" presId="urn:microsoft.com/office/officeart/2005/8/layout/vList2"/>
    <dgm:cxn modelId="{4CE46D54-099C-6C45-BD9B-E6EBD8388213}" type="presParOf" srcId="{CAEBF88D-09B3-8B4E-94C2-F3A2B6AEF0BD}" destId="{57C62A05-8109-5440-8A52-F47BBC4A7324}" srcOrd="1" destOrd="0" presId="urn:microsoft.com/office/officeart/2005/8/layout/vList2"/>
    <dgm:cxn modelId="{6AD66B46-CD11-E247-BD73-6FD150B73022}" type="presParOf" srcId="{CAEBF88D-09B3-8B4E-94C2-F3A2B6AEF0BD}" destId="{B89F96CC-D16D-3447-A009-7AF3EA6B1212}" srcOrd="2" destOrd="0" presId="urn:microsoft.com/office/officeart/2005/8/layout/vList2"/>
    <dgm:cxn modelId="{EF6766E8-3CEA-7649-BEA2-4F8D2DAB175A}" type="presParOf" srcId="{CAEBF88D-09B3-8B4E-94C2-F3A2B6AEF0BD}" destId="{02FD22F8-3362-5549-9C91-80A52BE08A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762DF1-CBE0-564B-9F68-F2D6BC149D3B}" type="doc">
      <dgm:prSet loTypeId="urn:microsoft.com/office/officeart/2005/8/layout/vList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"/>
        </a:p>
      </dgm:t>
    </dgm:pt>
    <dgm:pt modelId="{B65EF113-71B7-7547-AB26-D75745EAF142}">
      <dgm:prSet/>
      <dgm:spPr/>
      <dgm:t>
        <a:bodyPr/>
        <a:lstStyle/>
        <a:p>
          <a:pPr rtl="0"/>
          <a:r>
            <a:rPr lang="fr-FR" b="1" dirty="0" smtClean="0"/>
            <a:t>Système</a:t>
          </a:r>
          <a:endParaRPr lang="fr-FR" dirty="0"/>
        </a:p>
      </dgm:t>
    </dgm:pt>
    <dgm:pt modelId="{1AFA7874-8972-2E46-B9EC-DDA7036B1E93}" type="parTrans" cxnId="{A7BB25B7-B2BC-7742-9F15-CD582C6985B4}">
      <dgm:prSet/>
      <dgm:spPr/>
      <dgm:t>
        <a:bodyPr/>
        <a:lstStyle/>
        <a:p>
          <a:endParaRPr lang="en"/>
        </a:p>
      </dgm:t>
    </dgm:pt>
    <dgm:pt modelId="{6F242AFF-D856-554D-BAC8-EBF55CD88E31}" type="sibTrans" cxnId="{A7BB25B7-B2BC-7742-9F15-CD582C6985B4}">
      <dgm:prSet/>
      <dgm:spPr/>
      <dgm:t>
        <a:bodyPr/>
        <a:lstStyle/>
        <a:p>
          <a:endParaRPr lang="en"/>
        </a:p>
      </dgm:t>
    </dgm:pt>
    <dgm:pt modelId="{5591D0EC-B61A-9E4A-AFC0-0FC877A6B3BD}">
      <dgm:prSet/>
      <dgm:spPr/>
      <dgm:t>
        <a:bodyPr/>
        <a:lstStyle/>
        <a:p>
          <a:pPr rtl="0"/>
          <a:r>
            <a:rPr lang="fr-FR" smtClean="0"/>
            <a:t>Implémente la fonction « onProcess » qui sera appelé à chaque pas de simulation :</a:t>
          </a:r>
          <a:endParaRPr lang="fr-FR" dirty="0"/>
        </a:p>
      </dgm:t>
    </dgm:pt>
    <dgm:pt modelId="{83D786DC-D175-8A46-9FB3-33263F1AD4DB}" type="parTrans" cxnId="{D579FF4B-C890-8A45-AA34-9E99384E38D4}">
      <dgm:prSet/>
      <dgm:spPr/>
      <dgm:t>
        <a:bodyPr/>
        <a:lstStyle/>
        <a:p>
          <a:endParaRPr lang="fr-FR"/>
        </a:p>
      </dgm:t>
    </dgm:pt>
    <dgm:pt modelId="{D2C544AB-12DC-C548-9134-E61DA1432363}" type="sibTrans" cxnId="{D579FF4B-C890-8A45-AA34-9E99384E38D4}">
      <dgm:prSet/>
      <dgm:spPr/>
      <dgm:t>
        <a:bodyPr/>
        <a:lstStyle/>
        <a:p>
          <a:endParaRPr lang="fr-FR"/>
        </a:p>
      </dgm:t>
    </dgm:pt>
    <dgm:pt modelId="{60CA7C5C-455C-7648-9F85-1B5B3063CFD3}">
      <dgm:prSet/>
      <dgm:spPr/>
      <dgm:t>
        <a:bodyPr/>
        <a:lstStyle/>
        <a:p>
          <a:pPr rtl="0"/>
          <a:r>
            <a:rPr lang="fr-FR" b="1" dirty="0" smtClean="0"/>
            <a:t>Famille</a:t>
          </a:r>
          <a:endParaRPr lang="fr-FR" dirty="0"/>
        </a:p>
      </dgm:t>
    </dgm:pt>
    <dgm:pt modelId="{587B08EC-C7C8-AB4B-B6BD-CD0AEB62B1B2}" type="parTrans" cxnId="{A8167E56-6887-124B-A94A-8B87D1BBF346}">
      <dgm:prSet/>
      <dgm:spPr/>
      <dgm:t>
        <a:bodyPr/>
        <a:lstStyle/>
        <a:p>
          <a:endParaRPr lang="fr-FR"/>
        </a:p>
      </dgm:t>
    </dgm:pt>
    <dgm:pt modelId="{EB447281-C65A-474A-9670-ABC5E93D6F0B}" type="sibTrans" cxnId="{A8167E56-6887-124B-A94A-8B87D1BBF346}">
      <dgm:prSet/>
      <dgm:spPr/>
      <dgm:t>
        <a:bodyPr/>
        <a:lstStyle/>
        <a:p>
          <a:endParaRPr lang="fr-FR"/>
        </a:p>
      </dgm:t>
    </dgm:pt>
    <dgm:pt modelId="{B6734C81-BBBB-6446-897E-2E30EB5C6E86}">
      <dgm:prSet/>
      <dgm:spPr/>
      <dgm:t>
        <a:bodyPr/>
        <a:lstStyle/>
        <a:p>
          <a:pPr rtl="0"/>
          <a:r>
            <a:rPr lang="fr-FR" smtClean="0"/>
            <a:t>Une famille est définie comme l’ensemble des entités satisfaisant certains critères (contenir ou pas tel et tel composant)</a:t>
          </a:r>
          <a:endParaRPr lang="fr-FR" dirty="0"/>
        </a:p>
      </dgm:t>
    </dgm:pt>
    <dgm:pt modelId="{C9801CE0-3520-8845-AB7D-EF94AB0840A5}" type="parTrans" cxnId="{7E6A5B8B-BDA3-8D48-B235-2DDEE793634E}">
      <dgm:prSet/>
      <dgm:spPr/>
      <dgm:t>
        <a:bodyPr/>
        <a:lstStyle/>
        <a:p>
          <a:endParaRPr lang="fr-FR"/>
        </a:p>
      </dgm:t>
    </dgm:pt>
    <dgm:pt modelId="{63B48BDF-C83F-8247-90BB-3F6E9186D43A}" type="sibTrans" cxnId="{7E6A5B8B-BDA3-8D48-B235-2DDEE793634E}">
      <dgm:prSet/>
      <dgm:spPr/>
      <dgm:t>
        <a:bodyPr/>
        <a:lstStyle/>
        <a:p>
          <a:endParaRPr lang="fr-FR"/>
        </a:p>
      </dgm:t>
    </dgm:pt>
    <dgm:pt modelId="{B9F23062-1A38-4463-9516-843FAA81E979}">
      <dgm:prSet/>
      <dgm:spPr/>
      <dgm:t>
        <a:bodyPr/>
        <a:lstStyle/>
        <a:p>
          <a:r>
            <a:rPr lang="fr-FR" smtClean="0"/>
            <a:t>Récupération des entités en relation avec le système</a:t>
          </a:r>
          <a:endParaRPr lang="fr-FR" dirty="0" smtClean="0"/>
        </a:p>
      </dgm:t>
    </dgm:pt>
    <dgm:pt modelId="{26938B87-DAA0-496F-9341-8ED844318289}" type="parTrans" cxnId="{7AD32B7B-FA5D-4F96-9B2E-3A930C21BBBD}">
      <dgm:prSet/>
      <dgm:spPr/>
      <dgm:t>
        <a:bodyPr/>
        <a:lstStyle/>
        <a:p>
          <a:endParaRPr lang="fr-FR"/>
        </a:p>
      </dgm:t>
    </dgm:pt>
    <dgm:pt modelId="{97D9ED9A-4CC2-497C-9FAC-D093E50CE4F3}" type="sibTrans" cxnId="{7AD32B7B-FA5D-4F96-9B2E-3A930C21BBBD}">
      <dgm:prSet/>
      <dgm:spPr/>
      <dgm:t>
        <a:bodyPr/>
        <a:lstStyle/>
        <a:p>
          <a:endParaRPr lang="fr-FR"/>
        </a:p>
      </dgm:t>
    </dgm:pt>
    <dgm:pt modelId="{5A4E19D1-D1E9-444D-8B65-6690E22F5996}">
      <dgm:prSet/>
      <dgm:spPr/>
      <dgm:t>
        <a:bodyPr/>
        <a:lstStyle/>
        <a:p>
          <a:r>
            <a:rPr lang="fr-FR" dirty="0" smtClean="0"/>
            <a:t>Traitement des entités récupérées (lire/modifier des composants, ajouter/supprimer des composants, créer/supprimer des entités, …)</a:t>
          </a:r>
        </a:p>
      </dgm:t>
    </dgm:pt>
    <dgm:pt modelId="{3EDDF0D6-6BEC-4970-9A9B-B643A8AB80F6}" type="parTrans" cxnId="{09A5DEFF-0360-4254-8F27-B07AF2C2AEC1}">
      <dgm:prSet/>
      <dgm:spPr/>
      <dgm:t>
        <a:bodyPr/>
        <a:lstStyle/>
        <a:p>
          <a:endParaRPr lang="fr-FR"/>
        </a:p>
      </dgm:t>
    </dgm:pt>
    <dgm:pt modelId="{CE75F085-9ACE-4E96-9928-61F3D1CBDCFA}" type="sibTrans" cxnId="{09A5DEFF-0360-4254-8F27-B07AF2C2AEC1}">
      <dgm:prSet/>
      <dgm:spPr/>
      <dgm:t>
        <a:bodyPr/>
        <a:lstStyle/>
        <a:p>
          <a:endParaRPr lang="fr-FR"/>
        </a:p>
      </dgm:t>
    </dgm:pt>
    <dgm:pt modelId="{CB09BD70-99AB-4E57-8826-BBD3A3BF0195}">
      <dgm:prSet/>
      <dgm:spPr/>
      <dgm:t>
        <a:bodyPr/>
        <a:lstStyle/>
        <a:p>
          <a:r>
            <a:rPr lang="fr-FR" dirty="0" smtClean="0"/>
            <a:t>La famille est le mécanisme permettant aux systèmes d’accéder aux entités</a:t>
          </a:r>
          <a:endParaRPr lang="fr-FR" dirty="0"/>
        </a:p>
      </dgm:t>
    </dgm:pt>
    <dgm:pt modelId="{CA88F4BC-F9BA-444D-9922-5444A5A05FCA}" type="parTrans" cxnId="{85755632-3E05-428D-81F1-69AFA6CA9AD5}">
      <dgm:prSet/>
      <dgm:spPr/>
      <dgm:t>
        <a:bodyPr/>
        <a:lstStyle/>
        <a:p>
          <a:endParaRPr lang="fr-FR"/>
        </a:p>
      </dgm:t>
    </dgm:pt>
    <dgm:pt modelId="{39BF52C4-9EAE-4541-B2D8-DB1FF59FC3B0}" type="sibTrans" cxnId="{85755632-3E05-428D-81F1-69AFA6CA9AD5}">
      <dgm:prSet/>
      <dgm:spPr/>
      <dgm:t>
        <a:bodyPr/>
        <a:lstStyle/>
        <a:p>
          <a:endParaRPr lang="fr-FR"/>
        </a:p>
      </dgm:t>
    </dgm:pt>
    <dgm:pt modelId="{2D4E1376-F9A3-4BA8-BB5C-92AE7640446B}">
      <dgm:prSet/>
      <dgm:spPr/>
      <dgm:t>
        <a:bodyPr/>
        <a:lstStyle/>
        <a:p>
          <a:endParaRPr lang="fr-FR" dirty="0" smtClean="0"/>
        </a:p>
      </dgm:t>
    </dgm:pt>
    <dgm:pt modelId="{AB2A1BDD-F915-4A3E-92C8-A49B01AFC6B2}" type="parTrans" cxnId="{965170D1-9714-4ED8-809E-2EDC1EE15E5B}">
      <dgm:prSet/>
      <dgm:spPr/>
      <dgm:t>
        <a:bodyPr/>
        <a:lstStyle/>
        <a:p>
          <a:endParaRPr lang="fr-FR"/>
        </a:p>
      </dgm:t>
    </dgm:pt>
    <dgm:pt modelId="{61709E99-300F-4305-9B97-5B2C67C94DBE}" type="sibTrans" cxnId="{965170D1-9714-4ED8-809E-2EDC1EE15E5B}">
      <dgm:prSet/>
      <dgm:spPr/>
      <dgm:t>
        <a:bodyPr/>
        <a:lstStyle/>
        <a:p>
          <a:endParaRPr lang="fr-FR"/>
        </a:p>
      </dgm:t>
    </dgm:pt>
    <dgm:pt modelId="{CAEBF88D-09B3-8B4E-94C2-F3A2B6AEF0BD}" type="pres">
      <dgm:prSet presAssocID="{59762DF1-CBE0-564B-9F68-F2D6BC149D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44FD85B3-D5FF-4E4F-B67A-DDA2E4236ACD}" type="pres">
      <dgm:prSet presAssocID="{B65EF113-71B7-7547-AB26-D75745EAF1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57C62A05-8109-5440-8A52-F47BBC4A7324}" type="pres">
      <dgm:prSet presAssocID="{B65EF113-71B7-7547-AB26-D75745EAF14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B89F96CC-D16D-3447-A009-7AF3EA6B1212}" type="pres">
      <dgm:prSet presAssocID="{60CA7C5C-455C-7648-9F85-1B5B3063CF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FD22F8-3362-5549-9C91-80A52BE08A32}" type="pres">
      <dgm:prSet presAssocID="{60CA7C5C-455C-7648-9F85-1B5B3063CF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316C9D-B532-4B5C-851C-E82DD6D62E44}" type="presOf" srcId="{CB09BD70-99AB-4E57-8826-BBD3A3BF0195}" destId="{02FD22F8-3362-5549-9C91-80A52BE08A32}" srcOrd="0" destOrd="1" presId="urn:microsoft.com/office/officeart/2005/8/layout/vList2"/>
    <dgm:cxn modelId="{714A8AA0-42B3-44AA-9674-856C0B5ECD06}" type="presOf" srcId="{B6734C81-BBBB-6446-897E-2E30EB5C6E86}" destId="{02FD22F8-3362-5549-9C91-80A52BE08A32}" srcOrd="0" destOrd="0" presId="urn:microsoft.com/office/officeart/2005/8/layout/vList2"/>
    <dgm:cxn modelId="{8FCDA4BF-2CB5-4582-9EB1-A53C38E665FC}" type="presOf" srcId="{5A4E19D1-D1E9-444D-8B65-6690E22F5996}" destId="{57C62A05-8109-5440-8A52-F47BBC4A7324}" srcOrd="0" destOrd="2" presId="urn:microsoft.com/office/officeart/2005/8/layout/vList2"/>
    <dgm:cxn modelId="{965170D1-9714-4ED8-809E-2EDC1EE15E5B}" srcId="{5591D0EC-B61A-9E4A-AFC0-0FC877A6B3BD}" destId="{2D4E1376-F9A3-4BA8-BB5C-92AE7640446B}" srcOrd="2" destOrd="0" parTransId="{AB2A1BDD-F915-4A3E-92C8-A49B01AFC6B2}" sibTransId="{61709E99-300F-4305-9B97-5B2C67C94DBE}"/>
    <dgm:cxn modelId="{09A5DEFF-0360-4254-8F27-B07AF2C2AEC1}" srcId="{5591D0EC-B61A-9E4A-AFC0-0FC877A6B3BD}" destId="{5A4E19D1-D1E9-444D-8B65-6690E22F5996}" srcOrd="1" destOrd="0" parTransId="{3EDDF0D6-6BEC-4970-9A9B-B643A8AB80F6}" sibTransId="{CE75F085-9ACE-4E96-9928-61F3D1CBDCFA}"/>
    <dgm:cxn modelId="{85755632-3E05-428D-81F1-69AFA6CA9AD5}" srcId="{60CA7C5C-455C-7648-9F85-1B5B3063CFD3}" destId="{CB09BD70-99AB-4E57-8826-BBD3A3BF0195}" srcOrd="1" destOrd="0" parTransId="{CA88F4BC-F9BA-444D-9922-5444A5A05FCA}" sibTransId="{39BF52C4-9EAE-4541-B2D8-DB1FF59FC3B0}"/>
    <dgm:cxn modelId="{FBAD514B-6B34-41E9-9F7A-06C772913D40}" type="presOf" srcId="{59762DF1-CBE0-564B-9F68-F2D6BC149D3B}" destId="{CAEBF88D-09B3-8B4E-94C2-F3A2B6AEF0BD}" srcOrd="0" destOrd="0" presId="urn:microsoft.com/office/officeart/2005/8/layout/vList2"/>
    <dgm:cxn modelId="{288D8F3B-A1FD-4E42-93CA-A11CC0F2BBF3}" type="presOf" srcId="{B9F23062-1A38-4463-9516-843FAA81E979}" destId="{57C62A05-8109-5440-8A52-F47BBC4A7324}" srcOrd="0" destOrd="1" presId="urn:microsoft.com/office/officeart/2005/8/layout/vList2"/>
    <dgm:cxn modelId="{7E6A5B8B-BDA3-8D48-B235-2DDEE793634E}" srcId="{60CA7C5C-455C-7648-9F85-1B5B3063CFD3}" destId="{B6734C81-BBBB-6446-897E-2E30EB5C6E86}" srcOrd="0" destOrd="0" parTransId="{C9801CE0-3520-8845-AB7D-EF94AB0840A5}" sibTransId="{63B48BDF-C83F-8247-90BB-3F6E9186D43A}"/>
    <dgm:cxn modelId="{D579FF4B-C890-8A45-AA34-9E99384E38D4}" srcId="{B65EF113-71B7-7547-AB26-D75745EAF142}" destId="{5591D0EC-B61A-9E4A-AFC0-0FC877A6B3BD}" srcOrd="0" destOrd="0" parTransId="{83D786DC-D175-8A46-9FB3-33263F1AD4DB}" sibTransId="{D2C544AB-12DC-C548-9134-E61DA1432363}"/>
    <dgm:cxn modelId="{29D0697B-42CB-4224-BBBD-9DADF34CD598}" type="presOf" srcId="{B65EF113-71B7-7547-AB26-D75745EAF142}" destId="{44FD85B3-D5FF-4E4F-B67A-DDA2E4236ACD}" srcOrd="0" destOrd="0" presId="urn:microsoft.com/office/officeart/2005/8/layout/vList2"/>
    <dgm:cxn modelId="{B8F7626D-F0A7-4916-8631-46A041ED637C}" type="presOf" srcId="{5591D0EC-B61A-9E4A-AFC0-0FC877A6B3BD}" destId="{57C62A05-8109-5440-8A52-F47BBC4A7324}" srcOrd="0" destOrd="0" presId="urn:microsoft.com/office/officeart/2005/8/layout/vList2"/>
    <dgm:cxn modelId="{7AD32B7B-FA5D-4F96-9B2E-3A930C21BBBD}" srcId="{5591D0EC-B61A-9E4A-AFC0-0FC877A6B3BD}" destId="{B9F23062-1A38-4463-9516-843FAA81E979}" srcOrd="0" destOrd="0" parTransId="{26938B87-DAA0-496F-9341-8ED844318289}" sibTransId="{97D9ED9A-4CC2-497C-9FAC-D093E50CE4F3}"/>
    <dgm:cxn modelId="{A7BB25B7-B2BC-7742-9F15-CD582C6985B4}" srcId="{59762DF1-CBE0-564B-9F68-F2D6BC149D3B}" destId="{B65EF113-71B7-7547-AB26-D75745EAF142}" srcOrd="0" destOrd="0" parTransId="{1AFA7874-8972-2E46-B9EC-DDA7036B1E93}" sibTransId="{6F242AFF-D856-554D-BAC8-EBF55CD88E31}"/>
    <dgm:cxn modelId="{A8167E56-6887-124B-A94A-8B87D1BBF346}" srcId="{59762DF1-CBE0-564B-9F68-F2D6BC149D3B}" destId="{60CA7C5C-455C-7648-9F85-1B5B3063CFD3}" srcOrd="1" destOrd="0" parTransId="{587B08EC-C7C8-AB4B-B6BD-CD0AEB62B1B2}" sibTransId="{EB447281-C65A-474A-9670-ABC5E93D6F0B}"/>
    <dgm:cxn modelId="{239928AF-0AD2-4466-9051-28AC6C8DC5FA}" type="presOf" srcId="{60CA7C5C-455C-7648-9F85-1B5B3063CFD3}" destId="{B89F96CC-D16D-3447-A009-7AF3EA6B1212}" srcOrd="0" destOrd="0" presId="urn:microsoft.com/office/officeart/2005/8/layout/vList2"/>
    <dgm:cxn modelId="{9EE32ADF-0464-409C-B6E0-12D319862935}" type="presOf" srcId="{2D4E1376-F9A3-4BA8-BB5C-92AE7640446B}" destId="{57C62A05-8109-5440-8A52-F47BBC4A7324}" srcOrd="0" destOrd="3" presId="urn:microsoft.com/office/officeart/2005/8/layout/vList2"/>
    <dgm:cxn modelId="{0EA85C04-1367-4290-8871-17F49B596691}" type="presParOf" srcId="{CAEBF88D-09B3-8B4E-94C2-F3A2B6AEF0BD}" destId="{44FD85B3-D5FF-4E4F-B67A-DDA2E4236ACD}" srcOrd="0" destOrd="0" presId="urn:microsoft.com/office/officeart/2005/8/layout/vList2"/>
    <dgm:cxn modelId="{C50E8A4A-3A84-42E4-B2DF-882CE16FF5AC}" type="presParOf" srcId="{CAEBF88D-09B3-8B4E-94C2-F3A2B6AEF0BD}" destId="{57C62A05-8109-5440-8A52-F47BBC4A7324}" srcOrd="1" destOrd="0" presId="urn:microsoft.com/office/officeart/2005/8/layout/vList2"/>
    <dgm:cxn modelId="{EBBE29F9-E762-4E40-A36F-F53986186374}" type="presParOf" srcId="{CAEBF88D-09B3-8B4E-94C2-F3A2B6AEF0BD}" destId="{B89F96CC-D16D-3447-A009-7AF3EA6B1212}" srcOrd="2" destOrd="0" presId="urn:microsoft.com/office/officeart/2005/8/layout/vList2"/>
    <dgm:cxn modelId="{5A82DB5A-4AD1-4B5C-BFF7-BA2CB44B30FB}" type="presParOf" srcId="{CAEBF88D-09B3-8B4E-94C2-F3A2B6AEF0BD}" destId="{02FD22F8-3362-5549-9C91-80A52BE08A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AB0D7C-DEFA-41F7-9CD6-2611AB6989E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BE7881E1-86BB-465E-AEA6-F4C1C51D845E}">
      <dgm:prSet phldrT="[Texte]"/>
      <dgm:spPr/>
      <dgm:t>
        <a:bodyPr/>
        <a:lstStyle/>
        <a:p>
          <a:r>
            <a:rPr lang="fr-FR" dirty="0" smtClean="0"/>
            <a:t>Entité - Vaisseau</a:t>
          </a:r>
          <a:endParaRPr lang="fr-FR" dirty="0"/>
        </a:p>
      </dgm:t>
    </dgm:pt>
    <dgm:pt modelId="{3D226502-6F75-4BD1-835A-AA4C5F23C3C4}" type="parTrans" cxnId="{57B97307-F04A-42E6-9FAF-5BF655EF8322}">
      <dgm:prSet/>
      <dgm:spPr/>
      <dgm:t>
        <a:bodyPr/>
        <a:lstStyle/>
        <a:p>
          <a:endParaRPr lang="fr-FR"/>
        </a:p>
      </dgm:t>
    </dgm:pt>
    <dgm:pt modelId="{6172DD7D-3539-4371-8B53-30CDB45DD9EB}" type="sibTrans" cxnId="{57B97307-F04A-42E6-9FAF-5BF655EF8322}">
      <dgm:prSet/>
      <dgm:spPr/>
      <dgm:t>
        <a:bodyPr/>
        <a:lstStyle/>
        <a:p>
          <a:endParaRPr lang="fr-FR"/>
        </a:p>
      </dgm:t>
    </dgm:pt>
    <dgm:pt modelId="{A32096A7-FE8E-4926-921D-9FB321AA3054}">
      <dgm:prSet phldrT="[Texte]"/>
      <dgm:spPr/>
      <dgm:t>
        <a:bodyPr/>
        <a:lstStyle/>
        <a:p>
          <a:r>
            <a:rPr lang="fr-FR" dirty="0" smtClean="0"/>
            <a:t>Position</a:t>
          </a:r>
          <a:endParaRPr lang="fr-FR" dirty="0"/>
        </a:p>
      </dgm:t>
    </dgm:pt>
    <dgm:pt modelId="{D4065464-F7C0-469C-85D7-9C1B133D545F}" type="parTrans" cxnId="{F5379E2D-194F-4F80-8EA6-A02E36F81FDC}">
      <dgm:prSet/>
      <dgm:spPr/>
      <dgm:t>
        <a:bodyPr/>
        <a:lstStyle/>
        <a:p>
          <a:endParaRPr lang="fr-FR"/>
        </a:p>
      </dgm:t>
    </dgm:pt>
    <dgm:pt modelId="{0930D061-A45B-4C42-BDB5-464C27A10B84}" type="sibTrans" cxnId="{F5379E2D-194F-4F80-8EA6-A02E36F81FDC}">
      <dgm:prSet/>
      <dgm:spPr/>
      <dgm:t>
        <a:bodyPr/>
        <a:lstStyle/>
        <a:p>
          <a:endParaRPr lang="fr-FR"/>
        </a:p>
      </dgm:t>
    </dgm:pt>
    <dgm:pt modelId="{FB86CAA1-717C-4A34-9986-D3AB50CCC67E}">
      <dgm:prSet phldrT="[Texte]"/>
      <dgm:spPr/>
      <dgm:t>
        <a:bodyPr/>
        <a:lstStyle/>
        <a:p>
          <a:r>
            <a:rPr lang="fr-FR" dirty="0" smtClean="0"/>
            <a:t>Vitesse</a:t>
          </a:r>
        </a:p>
      </dgm:t>
    </dgm:pt>
    <dgm:pt modelId="{193B56AB-652B-4534-BBF6-DD6B4C763BE7}" type="parTrans" cxnId="{C4CF9F01-A12E-4CC0-B9D1-DC5AFFA859E2}">
      <dgm:prSet/>
      <dgm:spPr/>
      <dgm:t>
        <a:bodyPr/>
        <a:lstStyle/>
        <a:p>
          <a:endParaRPr lang="fr-FR"/>
        </a:p>
      </dgm:t>
    </dgm:pt>
    <dgm:pt modelId="{0F0F46BC-269A-4A5B-8F6E-1E00B411877E}" type="sibTrans" cxnId="{C4CF9F01-A12E-4CC0-B9D1-DC5AFFA859E2}">
      <dgm:prSet/>
      <dgm:spPr/>
      <dgm:t>
        <a:bodyPr/>
        <a:lstStyle/>
        <a:p>
          <a:endParaRPr lang="fr-FR"/>
        </a:p>
      </dgm:t>
    </dgm:pt>
    <dgm:pt modelId="{0AD7842E-62F0-4A9A-90BF-D5FCC7430DE0}">
      <dgm:prSet phldrT="[Texte]"/>
      <dgm:spPr/>
      <dgm:t>
        <a:bodyPr/>
        <a:lstStyle/>
        <a:p>
          <a:r>
            <a:rPr lang="fr-FR" dirty="0" smtClean="0"/>
            <a:t>Orientation</a:t>
          </a:r>
          <a:endParaRPr lang="fr-FR" dirty="0"/>
        </a:p>
      </dgm:t>
    </dgm:pt>
    <dgm:pt modelId="{71F23F7B-CDD4-403B-8511-73DE41D378F2}" type="parTrans" cxnId="{0FC34AE9-871D-4FD0-BFDC-06A384A4012A}">
      <dgm:prSet/>
      <dgm:spPr/>
      <dgm:t>
        <a:bodyPr/>
        <a:lstStyle/>
        <a:p>
          <a:endParaRPr lang="fr-FR">
            <a:ln>
              <a:solidFill>
                <a:schemeClr val="accent4"/>
              </a:solidFill>
            </a:ln>
          </a:endParaRPr>
        </a:p>
      </dgm:t>
    </dgm:pt>
    <dgm:pt modelId="{6D6E0796-CDAB-44FE-9189-DDA3BDA28DB7}" type="sibTrans" cxnId="{0FC34AE9-871D-4FD0-BFDC-06A384A4012A}">
      <dgm:prSet/>
      <dgm:spPr/>
      <dgm:t>
        <a:bodyPr/>
        <a:lstStyle/>
        <a:p>
          <a:endParaRPr lang="fr-FR"/>
        </a:p>
      </dgm:t>
    </dgm:pt>
    <dgm:pt modelId="{15D61708-EFC3-46AC-BA48-8231813ACA40}">
      <dgm:prSet phldrT="[Texte]"/>
      <dgm:spPr/>
      <dgm:t>
        <a:bodyPr/>
        <a:lstStyle/>
        <a:p>
          <a:r>
            <a:rPr lang="fr-FR" dirty="0" smtClean="0"/>
            <a:t>Taille</a:t>
          </a:r>
          <a:endParaRPr lang="fr-FR" dirty="0"/>
        </a:p>
      </dgm:t>
    </dgm:pt>
    <dgm:pt modelId="{CA258F79-BBA4-44E2-8053-46507607DF3F}" type="parTrans" cxnId="{80390A2F-7426-4883-8AAC-18A180517A6F}">
      <dgm:prSet/>
      <dgm:spPr/>
      <dgm:t>
        <a:bodyPr/>
        <a:lstStyle/>
        <a:p>
          <a:endParaRPr lang="fr-FR"/>
        </a:p>
      </dgm:t>
    </dgm:pt>
    <dgm:pt modelId="{F40F6A95-AACB-45AE-A102-87551AF885D1}" type="sibTrans" cxnId="{80390A2F-7426-4883-8AAC-18A180517A6F}">
      <dgm:prSet/>
      <dgm:spPr/>
      <dgm:t>
        <a:bodyPr/>
        <a:lstStyle/>
        <a:p>
          <a:endParaRPr lang="fr-FR"/>
        </a:p>
      </dgm:t>
    </dgm:pt>
    <dgm:pt modelId="{933D6BD3-18FC-4827-81DB-41A720136849}" type="pres">
      <dgm:prSet presAssocID="{9DAB0D7C-DEFA-41F7-9CD6-2611AB6989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B5A8D0-9EEF-449D-9AF6-7C23304B236C}" type="pres">
      <dgm:prSet presAssocID="{BE7881E1-86BB-465E-AEA6-F4C1C51D845E}" presName="root" presStyleCnt="0"/>
      <dgm:spPr/>
      <dgm:t>
        <a:bodyPr/>
        <a:lstStyle/>
        <a:p>
          <a:endParaRPr lang="fr-FR"/>
        </a:p>
      </dgm:t>
    </dgm:pt>
    <dgm:pt modelId="{48CCD076-702D-46FF-8B76-1080C06A8502}" type="pres">
      <dgm:prSet presAssocID="{BE7881E1-86BB-465E-AEA6-F4C1C51D845E}" presName="rootComposite" presStyleCnt="0"/>
      <dgm:spPr/>
      <dgm:t>
        <a:bodyPr/>
        <a:lstStyle/>
        <a:p>
          <a:endParaRPr lang="fr-FR"/>
        </a:p>
      </dgm:t>
    </dgm:pt>
    <dgm:pt modelId="{42FF5E4B-2D58-41A8-8262-1383DDBF65B5}" type="pres">
      <dgm:prSet presAssocID="{BE7881E1-86BB-465E-AEA6-F4C1C51D845E}" presName="rootText" presStyleLbl="node1" presStyleIdx="0" presStyleCnt="1" custScaleX="196855"/>
      <dgm:spPr/>
      <dgm:t>
        <a:bodyPr/>
        <a:lstStyle/>
        <a:p>
          <a:endParaRPr lang="fr-FR"/>
        </a:p>
      </dgm:t>
    </dgm:pt>
    <dgm:pt modelId="{65D653AE-CEF7-4ACF-A71E-B613FD8AEC73}" type="pres">
      <dgm:prSet presAssocID="{BE7881E1-86BB-465E-AEA6-F4C1C51D845E}" presName="rootConnector" presStyleLbl="node1" presStyleIdx="0" presStyleCnt="1"/>
      <dgm:spPr/>
      <dgm:t>
        <a:bodyPr/>
        <a:lstStyle/>
        <a:p>
          <a:endParaRPr lang="fr-FR"/>
        </a:p>
      </dgm:t>
    </dgm:pt>
    <dgm:pt modelId="{577CA739-132C-4AE1-8990-996769EBC1E7}" type="pres">
      <dgm:prSet presAssocID="{BE7881E1-86BB-465E-AEA6-F4C1C51D845E}" presName="childShape" presStyleCnt="0"/>
      <dgm:spPr/>
      <dgm:t>
        <a:bodyPr/>
        <a:lstStyle/>
        <a:p>
          <a:endParaRPr lang="fr-FR"/>
        </a:p>
      </dgm:t>
    </dgm:pt>
    <dgm:pt modelId="{330CAC7D-1B8A-46F4-B9E0-FE72949F8B2D}" type="pres">
      <dgm:prSet presAssocID="{D4065464-F7C0-469C-85D7-9C1B133D545F}" presName="Name13" presStyleLbl="parChTrans1D2" presStyleIdx="0" presStyleCnt="4"/>
      <dgm:spPr/>
      <dgm:t>
        <a:bodyPr/>
        <a:lstStyle/>
        <a:p>
          <a:endParaRPr lang="fr-FR"/>
        </a:p>
      </dgm:t>
    </dgm:pt>
    <dgm:pt modelId="{13D1DA8C-6648-4505-843A-F31AA65977BE}" type="pres">
      <dgm:prSet presAssocID="{A32096A7-FE8E-4926-921D-9FB321AA3054}" presName="childText" presStyleLbl="bgAcc1" presStyleIdx="0" presStyleCnt="4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141FC0-1AA3-4264-9949-40C575204423}" type="pres">
      <dgm:prSet presAssocID="{CA258F79-BBA4-44E2-8053-46507607DF3F}" presName="Name13" presStyleLbl="parChTrans1D2" presStyleIdx="1" presStyleCnt="4"/>
      <dgm:spPr/>
      <dgm:t>
        <a:bodyPr/>
        <a:lstStyle/>
        <a:p>
          <a:endParaRPr lang="fr-FR"/>
        </a:p>
      </dgm:t>
    </dgm:pt>
    <dgm:pt modelId="{CA6586A4-D4F1-4633-8299-9353C117C360}" type="pres">
      <dgm:prSet presAssocID="{15D61708-EFC3-46AC-BA48-8231813ACA40}" presName="childText" presStyleLbl="bgAcc1" presStyleIdx="1" presStyleCnt="4" custScaleX="4367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3B567D-117A-4CDA-8DB6-AA934B32C4D6}" type="pres">
      <dgm:prSet presAssocID="{193B56AB-652B-4534-BBF6-DD6B4C763BE7}" presName="Name13" presStyleLbl="parChTrans1D2" presStyleIdx="2" presStyleCnt="4"/>
      <dgm:spPr/>
      <dgm:t>
        <a:bodyPr/>
        <a:lstStyle/>
        <a:p>
          <a:endParaRPr lang="fr-FR"/>
        </a:p>
      </dgm:t>
    </dgm:pt>
    <dgm:pt modelId="{2D47727F-D713-4515-8727-80EBBE4F2659}" type="pres">
      <dgm:prSet presAssocID="{FB86CAA1-717C-4A34-9986-D3AB50CCC67E}" presName="childText" presStyleLbl="bgAcc1" presStyleIdx="2" presStyleCnt="4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C224D3-E949-4091-80FE-065C79A48CF8}" type="pres">
      <dgm:prSet presAssocID="{71F23F7B-CDD4-403B-8511-73DE41D378F2}" presName="Name13" presStyleLbl="parChTrans1D2" presStyleIdx="3" presStyleCnt="4"/>
      <dgm:spPr/>
      <dgm:t>
        <a:bodyPr/>
        <a:lstStyle/>
        <a:p>
          <a:endParaRPr lang="fr-FR"/>
        </a:p>
      </dgm:t>
    </dgm:pt>
    <dgm:pt modelId="{C21AD977-B2EB-4F99-BD7A-0F90471B984E}" type="pres">
      <dgm:prSet presAssocID="{0AD7842E-62F0-4A9A-90BF-D5FCC7430DE0}" presName="childText" presStyleLbl="bgAcc1" presStyleIdx="3" presStyleCnt="4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0FB130B-86D5-422C-8184-6C416BD1ECD3}" type="presOf" srcId="{A32096A7-FE8E-4926-921D-9FB321AA3054}" destId="{13D1DA8C-6648-4505-843A-F31AA65977BE}" srcOrd="0" destOrd="0" presId="urn:microsoft.com/office/officeart/2005/8/layout/hierarchy3"/>
    <dgm:cxn modelId="{80390A2F-7426-4883-8AAC-18A180517A6F}" srcId="{BE7881E1-86BB-465E-AEA6-F4C1C51D845E}" destId="{15D61708-EFC3-46AC-BA48-8231813ACA40}" srcOrd="1" destOrd="0" parTransId="{CA258F79-BBA4-44E2-8053-46507607DF3F}" sibTransId="{F40F6A95-AACB-45AE-A102-87551AF885D1}"/>
    <dgm:cxn modelId="{BA75BF20-6E01-4FD1-B3EA-9C8453A4A60B}" type="presOf" srcId="{FB86CAA1-717C-4A34-9986-D3AB50CCC67E}" destId="{2D47727F-D713-4515-8727-80EBBE4F2659}" srcOrd="0" destOrd="0" presId="urn:microsoft.com/office/officeart/2005/8/layout/hierarchy3"/>
    <dgm:cxn modelId="{7EC98D94-58C9-4DFB-8AE8-A4A5D6003E5A}" type="presOf" srcId="{D4065464-F7C0-469C-85D7-9C1B133D545F}" destId="{330CAC7D-1B8A-46F4-B9E0-FE72949F8B2D}" srcOrd="0" destOrd="0" presId="urn:microsoft.com/office/officeart/2005/8/layout/hierarchy3"/>
    <dgm:cxn modelId="{78763831-023B-48FC-8C2B-AE90BCE237BA}" type="presOf" srcId="{15D61708-EFC3-46AC-BA48-8231813ACA40}" destId="{CA6586A4-D4F1-4633-8299-9353C117C360}" srcOrd="0" destOrd="0" presId="urn:microsoft.com/office/officeart/2005/8/layout/hierarchy3"/>
    <dgm:cxn modelId="{F5379E2D-194F-4F80-8EA6-A02E36F81FDC}" srcId="{BE7881E1-86BB-465E-AEA6-F4C1C51D845E}" destId="{A32096A7-FE8E-4926-921D-9FB321AA3054}" srcOrd="0" destOrd="0" parTransId="{D4065464-F7C0-469C-85D7-9C1B133D545F}" sibTransId="{0930D061-A45B-4C42-BDB5-464C27A10B84}"/>
    <dgm:cxn modelId="{0FC34AE9-871D-4FD0-BFDC-06A384A4012A}" srcId="{BE7881E1-86BB-465E-AEA6-F4C1C51D845E}" destId="{0AD7842E-62F0-4A9A-90BF-D5FCC7430DE0}" srcOrd="3" destOrd="0" parTransId="{71F23F7B-CDD4-403B-8511-73DE41D378F2}" sibTransId="{6D6E0796-CDAB-44FE-9189-DDA3BDA28DB7}"/>
    <dgm:cxn modelId="{2914D685-3F99-43FA-99A7-D1A0EB1D1127}" type="presOf" srcId="{193B56AB-652B-4534-BBF6-DD6B4C763BE7}" destId="{973B567D-117A-4CDA-8DB6-AA934B32C4D6}" srcOrd="0" destOrd="0" presId="urn:microsoft.com/office/officeart/2005/8/layout/hierarchy3"/>
    <dgm:cxn modelId="{C4CF9F01-A12E-4CC0-B9D1-DC5AFFA859E2}" srcId="{BE7881E1-86BB-465E-AEA6-F4C1C51D845E}" destId="{FB86CAA1-717C-4A34-9986-D3AB50CCC67E}" srcOrd="2" destOrd="0" parTransId="{193B56AB-652B-4534-BBF6-DD6B4C763BE7}" sibTransId="{0F0F46BC-269A-4A5B-8F6E-1E00B411877E}"/>
    <dgm:cxn modelId="{45B8DC3E-41B0-4E96-B4A4-11CDDA8A8D5E}" type="presOf" srcId="{BE7881E1-86BB-465E-AEA6-F4C1C51D845E}" destId="{65D653AE-CEF7-4ACF-A71E-B613FD8AEC73}" srcOrd="1" destOrd="0" presId="urn:microsoft.com/office/officeart/2005/8/layout/hierarchy3"/>
    <dgm:cxn modelId="{503776D0-FE59-4ED4-A052-F08611D2E670}" type="presOf" srcId="{9DAB0D7C-DEFA-41F7-9CD6-2611AB6989E3}" destId="{933D6BD3-18FC-4827-81DB-41A720136849}" srcOrd="0" destOrd="0" presId="urn:microsoft.com/office/officeart/2005/8/layout/hierarchy3"/>
    <dgm:cxn modelId="{2AA871D8-F56D-4F78-8DD3-32516983ED41}" type="presOf" srcId="{71F23F7B-CDD4-403B-8511-73DE41D378F2}" destId="{C5C224D3-E949-4091-80FE-065C79A48CF8}" srcOrd="0" destOrd="0" presId="urn:microsoft.com/office/officeart/2005/8/layout/hierarchy3"/>
    <dgm:cxn modelId="{F22CFF67-2AD8-498C-88B0-B4D3986E5DD9}" type="presOf" srcId="{0AD7842E-62F0-4A9A-90BF-D5FCC7430DE0}" destId="{C21AD977-B2EB-4F99-BD7A-0F90471B984E}" srcOrd="0" destOrd="0" presId="urn:microsoft.com/office/officeart/2005/8/layout/hierarchy3"/>
    <dgm:cxn modelId="{57238EE3-D18D-4091-9E92-23C29AB84FB7}" type="presOf" srcId="{CA258F79-BBA4-44E2-8053-46507607DF3F}" destId="{F3141FC0-1AA3-4264-9949-40C575204423}" srcOrd="0" destOrd="0" presId="urn:microsoft.com/office/officeart/2005/8/layout/hierarchy3"/>
    <dgm:cxn modelId="{33900B12-8988-46B6-9CE1-38228019F3F8}" type="presOf" srcId="{BE7881E1-86BB-465E-AEA6-F4C1C51D845E}" destId="{42FF5E4B-2D58-41A8-8262-1383DDBF65B5}" srcOrd="0" destOrd="0" presId="urn:microsoft.com/office/officeart/2005/8/layout/hierarchy3"/>
    <dgm:cxn modelId="{57B97307-F04A-42E6-9FAF-5BF655EF8322}" srcId="{9DAB0D7C-DEFA-41F7-9CD6-2611AB6989E3}" destId="{BE7881E1-86BB-465E-AEA6-F4C1C51D845E}" srcOrd="0" destOrd="0" parTransId="{3D226502-6F75-4BD1-835A-AA4C5F23C3C4}" sibTransId="{6172DD7D-3539-4371-8B53-30CDB45DD9EB}"/>
    <dgm:cxn modelId="{5016BC6C-AE69-4DE0-B4EC-EF84E731F972}" type="presParOf" srcId="{933D6BD3-18FC-4827-81DB-41A720136849}" destId="{AAB5A8D0-9EEF-449D-9AF6-7C23304B236C}" srcOrd="0" destOrd="0" presId="urn:microsoft.com/office/officeart/2005/8/layout/hierarchy3"/>
    <dgm:cxn modelId="{C45310D4-888D-45EF-B419-C2F4B5FB5B74}" type="presParOf" srcId="{AAB5A8D0-9EEF-449D-9AF6-7C23304B236C}" destId="{48CCD076-702D-46FF-8B76-1080C06A8502}" srcOrd="0" destOrd="0" presId="urn:microsoft.com/office/officeart/2005/8/layout/hierarchy3"/>
    <dgm:cxn modelId="{E26A4A30-D952-4FA0-95EF-DE78755C3C67}" type="presParOf" srcId="{48CCD076-702D-46FF-8B76-1080C06A8502}" destId="{42FF5E4B-2D58-41A8-8262-1383DDBF65B5}" srcOrd="0" destOrd="0" presId="urn:microsoft.com/office/officeart/2005/8/layout/hierarchy3"/>
    <dgm:cxn modelId="{DBB22543-6DA6-491D-8C2E-D8A370F14E97}" type="presParOf" srcId="{48CCD076-702D-46FF-8B76-1080C06A8502}" destId="{65D653AE-CEF7-4ACF-A71E-B613FD8AEC73}" srcOrd="1" destOrd="0" presId="urn:microsoft.com/office/officeart/2005/8/layout/hierarchy3"/>
    <dgm:cxn modelId="{7E195680-3766-4A6E-BCBB-8C733EE9673D}" type="presParOf" srcId="{AAB5A8D0-9EEF-449D-9AF6-7C23304B236C}" destId="{577CA739-132C-4AE1-8990-996769EBC1E7}" srcOrd="1" destOrd="0" presId="urn:microsoft.com/office/officeart/2005/8/layout/hierarchy3"/>
    <dgm:cxn modelId="{476EF97D-EC5B-4138-B93B-05259BA9932C}" type="presParOf" srcId="{577CA739-132C-4AE1-8990-996769EBC1E7}" destId="{330CAC7D-1B8A-46F4-B9E0-FE72949F8B2D}" srcOrd="0" destOrd="0" presId="urn:microsoft.com/office/officeart/2005/8/layout/hierarchy3"/>
    <dgm:cxn modelId="{38281E44-9455-4F31-8868-0ECDEBC614F8}" type="presParOf" srcId="{577CA739-132C-4AE1-8990-996769EBC1E7}" destId="{13D1DA8C-6648-4505-843A-F31AA65977BE}" srcOrd="1" destOrd="0" presId="urn:microsoft.com/office/officeart/2005/8/layout/hierarchy3"/>
    <dgm:cxn modelId="{5E653024-D358-4263-B359-654FEA4C2FCF}" type="presParOf" srcId="{577CA739-132C-4AE1-8990-996769EBC1E7}" destId="{F3141FC0-1AA3-4264-9949-40C575204423}" srcOrd="2" destOrd="0" presId="urn:microsoft.com/office/officeart/2005/8/layout/hierarchy3"/>
    <dgm:cxn modelId="{B2ABBFDB-DCB6-41B3-B1B3-68F56EEEE63F}" type="presParOf" srcId="{577CA739-132C-4AE1-8990-996769EBC1E7}" destId="{CA6586A4-D4F1-4633-8299-9353C117C360}" srcOrd="3" destOrd="0" presId="urn:microsoft.com/office/officeart/2005/8/layout/hierarchy3"/>
    <dgm:cxn modelId="{078865FE-7F84-495A-AF30-AD3ACB786E9B}" type="presParOf" srcId="{577CA739-132C-4AE1-8990-996769EBC1E7}" destId="{973B567D-117A-4CDA-8DB6-AA934B32C4D6}" srcOrd="4" destOrd="0" presId="urn:microsoft.com/office/officeart/2005/8/layout/hierarchy3"/>
    <dgm:cxn modelId="{FE2D3090-916C-4758-8D69-09501BE6CF73}" type="presParOf" srcId="{577CA739-132C-4AE1-8990-996769EBC1E7}" destId="{2D47727F-D713-4515-8727-80EBBE4F2659}" srcOrd="5" destOrd="0" presId="urn:microsoft.com/office/officeart/2005/8/layout/hierarchy3"/>
    <dgm:cxn modelId="{2B6AF4B6-A332-4A75-8C70-C247CA20D481}" type="presParOf" srcId="{577CA739-132C-4AE1-8990-996769EBC1E7}" destId="{C5C224D3-E949-4091-80FE-065C79A48CF8}" srcOrd="6" destOrd="0" presId="urn:microsoft.com/office/officeart/2005/8/layout/hierarchy3"/>
    <dgm:cxn modelId="{1D6087AF-39FE-4B43-B5A6-214F7360BA77}" type="presParOf" srcId="{577CA739-132C-4AE1-8990-996769EBC1E7}" destId="{C21AD977-B2EB-4F99-BD7A-0F90471B984E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AB0D7C-DEFA-41F7-9CD6-2611AB6989E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BE7881E1-86BB-465E-AEA6-F4C1C51D845E}">
      <dgm:prSet phldrT="[Texte]"/>
      <dgm:spPr/>
      <dgm:t>
        <a:bodyPr/>
        <a:lstStyle/>
        <a:p>
          <a:r>
            <a:rPr lang="fr-FR" dirty="0" smtClean="0"/>
            <a:t>Entité - Planète</a:t>
          </a:r>
          <a:endParaRPr lang="fr-FR" dirty="0"/>
        </a:p>
      </dgm:t>
    </dgm:pt>
    <dgm:pt modelId="{3D226502-6F75-4BD1-835A-AA4C5F23C3C4}" type="parTrans" cxnId="{57B97307-F04A-42E6-9FAF-5BF655EF8322}">
      <dgm:prSet/>
      <dgm:spPr/>
      <dgm:t>
        <a:bodyPr/>
        <a:lstStyle/>
        <a:p>
          <a:endParaRPr lang="fr-FR"/>
        </a:p>
      </dgm:t>
    </dgm:pt>
    <dgm:pt modelId="{6172DD7D-3539-4371-8B53-30CDB45DD9EB}" type="sibTrans" cxnId="{57B97307-F04A-42E6-9FAF-5BF655EF8322}">
      <dgm:prSet/>
      <dgm:spPr/>
      <dgm:t>
        <a:bodyPr/>
        <a:lstStyle/>
        <a:p>
          <a:endParaRPr lang="fr-FR"/>
        </a:p>
      </dgm:t>
    </dgm:pt>
    <dgm:pt modelId="{A32096A7-FE8E-4926-921D-9FB321AA3054}">
      <dgm:prSet phldrT="[Texte]"/>
      <dgm:spPr/>
      <dgm:t>
        <a:bodyPr/>
        <a:lstStyle/>
        <a:p>
          <a:r>
            <a:rPr lang="fr-FR" dirty="0" smtClean="0"/>
            <a:t>Position</a:t>
          </a:r>
          <a:endParaRPr lang="fr-FR" dirty="0"/>
        </a:p>
      </dgm:t>
    </dgm:pt>
    <dgm:pt modelId="{D4065464-F7C0-469C-85D7-9C1B133D545F}" type="parTrans" cxnId="{F5379E2D-194F-4F80-8EA6-A02E36F81FDC}">
      <dgm:prSet/>
      <dgm:spPr/>
      <dgm:t>
        <a:bodyPr/>
        <a:lstStyle/>
        <a:p>
          <a:endParaRPr lang="fr-FR"/>
        </a:p>
      </dgm:t>
    </dgm:pt>
    <dgm:pt modelId="{0930D061-A45B-4C42-BDB5-464C27A10B84}" type="sibTrans" cxnId="{F5379E2D-194F-4F80-8EA6-A02E36F81FDC}">
      <dgm:prSet/>
      <dgm:spPr/>
      <dgm:t>
        <a:bodyPr/>
        <a:lstStyle/>
        <a:p>
          <a:endParaRPr lang="fr-FR"/>
        </a:p>
      </dgm:t>
    </dgm:pt>
    <dgm:pt modelId="{49A4783C-4F8A-400C-AA24-14C8459B7866}">
      <dgm:prSet phldrT="[Texte]"/>
      <dgm:spPr/>
      <dgm:t>
        <a:bodyPr/>
        <a:lstStyle/>
        <a:p>
          <a:r>
            <a:rPr lang="fr-FR" dirty="0" smtClean="0"/>
            <a:t>Masse</a:t>
          </a:r>
          <a:endParaRPr lang="fr-FR" dirty="0"/>
        </a:p>
      </dgm:t>
    </dgm:pt>
    <dgm:pt modelId="{74D3BC00-91D2-4AEC-B3E6-BCCA8B42343D}" type="sibTrans" cxnId="{DE48DBCA-0FDA-45C6-8E12-1C1302C63A8C}">
      <dgm:prSet/>
      <dgm:spPr/>
      <dgm:t>
        <a:bodyPr/>
        <a:lstStyle/>
        <a:p>
          <a:endParaRPr lang="fr-FR"/>
        </a:p>
      </dgm:t>
    </dgm:pt>
    <dgm:pt modelId="{A2C51742-7C91-4770-AAFB-E4998FE9254B}" type="parTrans" cxnId="{DE48DBCA-0FDA-45C6-8E12-1C1302C63A8C}">
      <dgm:prSet/>
      <dgm:spPr/>
      <dgm:t>
        <a:bodyPr/>
        <a:lstStyle/>
        <a:p>
          <a:endParaRPr lang="fr-FR"/>
        </a:p>
      </dgm:t>
    </dgm:pt>
    <dgm:pt modelId="{78F49169-91CA-4D37-90A0-3C8D1F3BDDDA}">
      <dgm:prSet phldrT="[Texte]"/>
      <dgm:spPr/>
      <dgm:t>
        <a:bodyPr/>
        <a:lstStyle/>
        <a:p>
          <a:r>
            <a:rPr lang="fr-FR" dirty="0" smtClean="0"/>
            <a:t>Taille</a:t>
          </a:r>
          <a:endParaRPr lang="fr-FR" dirty="0"/>
        </a:p>
      </dgm:t>
    </dgm:pt>
    <dgm:pt modelId="{261B24EA-3A52-42E9-A6ED-2FF9CAEAA100}" type="sibTrans" cxnId="{859A2F63-54F5-4EB3-80DA-B78E59C543FB}">
      <dgm:prSet/>
      <dgm:spPr/>
      <dgm:t>
        <a:bodyPr/>
        <a:lstStyle/>
        <a:p>
          <a:endParaRPr lang="fr-FR"/>
        </a:p>
      </dgm:t>
    </dgm:pt>
    <dgm:pt modelId="{6F88E801-FE2F-41F1-9D70-1C6EADF54927}" type="parTrans" cxnId="{859A2F63-54F5-4EB3-80DA-B78E59C543FB}">
      <dgm:prSet/>
      <dgm:spPr/>
      <dgm:t>
        <a:bodyPr/>
        <a:lstStyle/>
        <a:p>
          <a:endParaRPr lang="fr-FR"/>
        </a:p>
      </dgm:t>
    </dgm:pt>
    <dgm:pt modelId="{933D6BD3-18FC-4827-81DB-41A720136849}" type="pres">
      <dgm:prSet presAssocID="{9DAB0D7C-DEFA-41F7-9CD6-2611AB6989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B5A8D0-9EEF-449D-9AF6-7C23304B236C}" type="pres">
      <dgm:prSet presAssocID="{BE7881E1-86BB-465E-AEA6-F4C1C51D845E}" presName="root" presStyleCnt="0"/>
      <dgm:spPr/>
      <dgm:t>
        <a:bodyPr/>
        <a:lstStyle/>
        <a:p>
          <a:endParaRPr lang="fr-FR"/>
        </a:p>
      </dgm:t>
    </dgm:pt>
    <dgm:pt modelId="{48CCD076-702D-46FF-8B76-1080C06A8502}" type="pres">
      <dgm:prSet presAssocID="{BE7881E1-86BB-465E-AEA6-F4C1C51D845E}" presName="rootComposite" presStyleCnt="0"/>
      <dgm:spPr/>
      <dgm:t>
        <a:bodyPr/>
        <a:lstStyle/>
        <a:p>
          <a:endParaRPr lang="fr-FR"/>
        </a:p>
      </dgm:t>
    </dgm:pt>
    <dgm:pt modelId="{42FF5E4B-2D58-41A8-8262-1383DDBF65B5}" type="pres">
      <dgm:prSet presAssocID="{BE7881E1-86BB-465E-AEA6-F4C1C51D845E}" presName="rootText" presStyleLbl="node1" presStyleIdx="0" presStyleCnt="1" custScaleX="196855"/>
      <dgm:spPr/>
      <dgm:t>
        <a:bodyPr/>
        <a:lstStyle/>
        <a:p>
          <a:endParaRPr lang="fr-FR"/>
        </a:p>
      </dgm:t>
    </dgm:pt>
    <dgm:pt modelId="{65D653AE-CEF7-4ACF-A71E-B613FD8AEC73}" type="pres">
      <dgm:prSet presAssocID="{BE7881E1-86BB-465E-AEA6-F4C1C51D845E}" presName="rootConnector" presStyleLbl="node1" presStyleIdx="0" presStyleCnt="1"/>
      <dgm:spPr/>
      <dgm:t>
        <a:bodyPr/>
        <a:lstStyle/>
        <a:p>
          <a:endParaRPr lang="fr-FR"/>
        </a:p>
      </dgm:t>
    </dgm:pt>
    <dgm:pt modelId="{577CA739-132C-4AE1-8990-996769EBC1E7}" type="pres">
      <dgm:prSet presAssocID="{BE7881E1-86BB-465E-AEA6-F4C1C51D845E}" presName="childShape" presStyleCnt="0"/>
      <dgm:spPr/>
      <dgm:t>
        <a:bodyPr/>
        <a:lstStyle/>
        <a:p>
          <a:endParaRPr lang="fr-FR"/>
        </a:p>
      </dgm:t>
    </dgm:pt>
    <dgm:pt modelId="{330CAC7D-1B8A-46F4-B9E0-FE72949F8B2D}" type="pres">
      <dgm:prSet presAssocID="{D4065464-F7C0-469C-85D7-9C1B133D545F}" presName="Name13" presStyleLbl="parChTrans1D2" presStyleIdx="0" presStyleCnt="3"/>
      <dgm:spPr/>
      <dgm:t>
        <a:bodyPr/>
        <a:lstStyle/>
        <a:p>
          <a:endParaRPr lang="fr-FR"/>
        </a:p>
      </dgm:t>
    </dgm:pt>
    <dgm:pt modelId="{13D1DA8C-6648-4505-843A-F31AA65977BE}" type="pres">
      <dgm:prSet presAssocID="{A32096A7-FE8E-4926-921D-9FB321AA3054}" presName="childText" presStyleLbl="bgAcc1" presStyleIdx="0" presStyleCnt="3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0CB37A-E0E8-4AE0-85B5-CF551CA64F48}" type="pres">
      <dgm:prSet presAssocID="{6F88E801-FE2F-41F1-9D70-1C6EADF54927}" presName="Name13" presStyleLbl="parChTrans1D2" presStyleIdx="1" presStyleCnt="3"/>
      <dgm:spPr/>
      <dgm:t>
        <a:bodyPr/>
        <a:lstStyle/>
        <a:p>
          <a:endParaRPr lang="fr-FR"/>
        </a:p>
      </dgm:t>
    </dgm:pt>
    <dgm:pt modelId="{58D621CB-EA62-4EEB-A8CC-700916F3DDFB}" type="pres">
      <dgm:prSet presAssocID="{78F49169-91CA-4D37-90A0-3C8D1F3BDDDA}" presName="childText" presStyleLbl="bgAcc1" presStyleIdx="1" presStyleCnt="3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254B89-1742-4FBE-B878-F1902BE4E512}" type="pres">
      <dgm:prSet presAssocID="{A2C51742-7C91-4770-AAFB-E4998FE9254B}" presName="Name13" presStyleLbl="parChTrans1D2" presStyleIdx="2" presStyleCnt="3"/>
      <dgm:spPr/>
      <dgm:t>
        <a:bodyPr/>
        <a:lstStyle/>
        <a:p>
          <a:endParaRPr lang="fr-FR"/>
        </a:p>
      </dgm:t>
    </dgm:pt>
    <dgm:pt modelId="{7D2581D8-6171-4DA2-AED3-94F198F83FFF}" type="pres">
      <dgm:prSet presAssocID="{49A4783C-4F8A-400C-AA24-14C8459B7866}" presName="childText" presStyleLbl="bgAcc1" presStyleIdx="2" presStyleCnt="3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702213-BDB3-4F85-A2D2-5044B4B0721D}" type="presOf" srcId="{9DAB0D7C-DEFA-41F7-9CD6-2611AB6989E3}" destId="{933D6BD3-18FC-4827-81DB-41A720136849}" srcOrd="0" destOrd="0" presId="urn:microsoft.com/office/officeart/2005/8/layout/hierarchy3"/>
    <dgm:cxn modelId="{F5379E2D-194F-4F80-8EA6-A02E36F81FDC}" srcId="{BE7881E1-86BB-465E-AEA6-F4C1C51D845E}" destId="{A32096A7-FE8E-4926-921D-9FB321AA3054}" srcOrd="0" destOrd="0" parTransId="{D4065464-F7C0-469C-85D7-9C1B133D545F}" sibTransId="{0930D061-A45B-4C42-BDB5-464C27A10B84}"/>
    <dgm:cxn modelId="{17DCE7D0-DA67-4B17-A70D-08E72FD2A3A5}" type="presOf" srcId="{D4065464-F7C0-469C-85D7-9C1B133D545F}" destId="{330CAC7D-1B8A-46F4-B9E0-FE72949F8B2D}" srcOrd="0" destOrd="0" presId="urn:microsoft.com/office/officeart/2005/8/layout/hierarchy3"/>
    <dgm:cxn modelId="{9193D138-6774-441D-9C54-FDEC9AC5BA39}" type="presOf" srcId="{BE7881E1-86BB-465E-AEA6-F4C1C51D845E}" destId="{65D653AE-CEF7-4ACF-A71E-B613FD8AEC73}" srcOrd="1" destOrd="0" presId="urn:microsoft.com/office/officeart/2005/8/layout/hierarchy3"/>
    <dgm:cxn modelId="{C00F620A-2585-4CC0-8AC3-7DF5481B9E0E}" type="presOf" srcId="{49A4783C-4F8A-400C-AA24-14C8459B7866}" destId="{7D2581D8-6171-4DA2-AED3-94F198F83FFF}" srcOrd="0" destOrd="0" presId="urn:microsoft.com/office/officeart/2005/8/layout/hierarchy3"/>
    <dgm:cxn modelId="{0D414C65-FFD8-4BE0-A4BD-B4F7E2F2422D}" type="presOf" srcId="{6F88E801-FE2F-41F1-9D70-1C6EADF54927}" destId="{8A0CB37A-E0E8-4AE0-85B5-CF551CA64F48}" srcOrd="0" destOrd="0" presId="urn:microsoft.com/office/officeart/2005/8/layout/hierarchy3"/>
    <dgm:cxn modelId="{2B397099-0904-4CB1-827A-460084FC699E}" type="presOf" srcId="{BE7881E1-86BB-465E-AEA6-F4C1C51D845E}" destId="{42FF5E4B-2D58-41A8-8262-1383DDBF65B5}" srcOrd="0" destOrd="0" presId="urn:microsoft.com/office/officeart/2005/8/layout/hierarchy3"/>
    <dgm:cxn modelId="{71A316C5-2A17-4F63-83CB-04A89B86CD15}" type="presOf" srcId="{78F49169-91CA-4D37-90A0-3C8D1F3BDDDA}" destId="{58D621CB-EA62-4EEB-A8CC-700916F3DDFB}" srcOrd="0" destOrd="0" presId="urn:microsoft.com/office/officeart/2005/8/layout/hierarchy3"/>
    <dgm:cxn modelId="{859A2F63-54F5-4EB3-80DA-B78E59C543FB}" srcId="{BE7881E1-86BB-465E-AEA6-F4C1C51D845E}" destId="{78F49169-91CA-4D37-90A0-3C8D1F3BDDDA}" srcOrd="1" destOrd="0" parTransId="{6F88E801-FE2F-41F1-9D70-1C6EADF54927}" sibTransId="{261B24EA-3A52-42E9-A6ED-2FF9CAEAA100}"/>
    <dgm:cxn modelId="{AF3526B6-6397-4CE6-A0A4-C64654B6BEAA}" type="presOf" srcId="{A2C51742-7C91-4770-AAFB-E4998FE9254B}" destId="{09254B89-1742-4FBE-B878-F1902BE4E512}" srcOrd="0" destOrd="0" presId="urn:microsoft.com/office/officeart/2005/8/layout/hierarchy3"/>
    <dgm:cxn modelId="{57B97307-F04A-42E6-9FAF-5BF655EF8322}" srcId="{9DAB0D7C-DEFA-41F7-9CD6-2611AB6989E3}" destId="{BE7881E1-86BB-465E-AEA6-F4C1C51D845E}" srcOrd="0" destOrd="0" parTransId="{3D226502-6F75-4BD1-835A-AA4C5F23C3C4}" sibTransId="{6172DD7D-3539-4371-8B53-30CDB45DD9EB}"/>
    <dgm:cxn modelId="{E254015C-8168-496F-8659-30ED50DF62AF}" type="presOf" srcId="{A32096A7-FE8E-4926-921D-9FB321AA3054}" destId="{13D1DA8C-6648-4505-843A-F31AA65977BE}" srcOrd="0" destOrd="0" presId="urn:microsoft.com/office/officeart/2005/8/layout/hierarchy3"/>
    <dgm:cxn modelId="{DE48DBCA-0FDA-45C6-8E12-1C1302C63A8C}" srcId="{BE7881E1-86BB-465E-AEA6-F4C1C51D845E}" destId="{49A4783C-4F8A-400C-AA24-14C8459B7866}" srcOrd="2" destOrd="0" parTransId="{A2C51742-7C91-4770-AAFB-E4998FE9254B}" sibTransId="{74D3BC00-91D2-4AEC-B3E6-BCCA8B42343D}"/>
    <dgm:cxn modelId="{BAA4253C-AC77-4109-9F61-7950D6BDEA2C}" type="presParOf" srcId="{933D6BD3-18FC-4827-81DB-41A720136849}" destId="{AAB5A8D0-9EEF-449D-9AF6-7C23304B236C}" srcOrd="0" destOrd="0" presId="urn:microsoft.com/office/officeart/2005/8/layout/hierarchy3"/>
    <dgm:cxn modelId="{F4F1CEA5-D295-4617-A783-29C6BA133011}" type="presParOf" srcId="{AAB5A8D0-9EEF-449D-9AF6-7C23304B236C}" destId="{48CCD076-702D-46FF-8B76-1080C06A8502}" srcOrd="0" destOrd="0" presId="urn:microsoft.com/office/officeart/2005/8/layout/hierarchy3"/>
    <dgm:cxn modelId="{8D3B4D91-5B64-4146-AFA0-AB820C45A32C}" type="presParOf" srcId="{48CCD076-702D-46FF-8B76-1080C06A8502}" destId="{42FF5E4B-2D58-41A8-8262-1383DDBF65B5}" srcOrd="0" destOrd="0" presId="urn:microsoft.com/office/officeart/2005/8/layout/hierarchy3"/>
    <dgm:cxn modelId="{E3B87A95-92B1-41D2-8497-766B6E852836}" type="presParOf" srcId="{48CCD076-702D-46FF-8B76-1080C06A8502}" destId="{65D653AE-CEF7-4ACF-A71E-B613FD8AEC73}" srcOrd="1" destOrd="0" presId="urn:microsoft.com/office/officeart/2005/8/layout/hierarchy3"/>
    <dgm:cxn modelId="{DA181EAC-A56C-4C39-A8DB-E22391D7CE78}" type="presParOf" srcId="{AAB5A8D0-9EEF-449D-9AF6-7C23304B236C}" destId="{577CA739-132C-4AE1-8990-996769EBC1E7}" srcOrd="1" destOrd="0" presId="urn:microsoft.com/office/officeart/2005/8/layout/hierarchy3"/>
    <dgm:cxn modelId="{ED9970FE-62EB-4A7D-8DC5-14ED25D40D0A}" type="presParOf" srcId="{577CA739-132C-4AE1-8990-996769EBC1E7}" destId="{330CAC7D-1B8A-46F4-B9E0-FE72949F8B2D}" srcOrd="0" destOrd="0" presId="urn:microsoft.com/office/officeart/2005/8/layout/hierarchy3"/>
    <dgm:cxn modelId="{B43B6234-A369-4AE4-841F-38557F5F545E}" type="presParOf" srcId="{577CA739-132C-4AE1-8990-996769EBC1E7}" destId="{13D1DA8C-6648-4505-843A-F31AA65977BE}" srcOrd="1" destOrd="0" presId="urn:microsoft.com/office/officeart/2005/8/layout/hierarchy3"/>
    <dgm:cxn modelId="{598BBC20-922F-4B3C-9E2E-76FFB2F1D80C}" type="presParOf" srcId="{577CA739-132C-4AE1-8990-996769EBC1E7}" destId="{8A0CB37A-E0E8-4AE0-85B5-CF551CA64F48}" srcOrd="2" destOrd="0" presId="urn:microsoft.com/office/officeart/2005/8/layout/hierarchy3"/>
    <dgm:cxn modelId="{7CF604C3-A257-4FFD-A621-DCEF80EE6BE5}" type="presParOf" srcId="{577CA739-132C-4AE1-8990-996769EBC1E7}" destId="{58D621CB-EA62-4EEB-A8CC-700916F3DDFB}" srcOrd="3" destOrd="0" presId="urn:microsoft.com/office/officeart/2005/8/layout/hierarchy3"/>
    <dgm:cxn modelId="{A00852F8-FDCE-4DDF-9BFE-FE13E103C89B}" type="presParOf" srcId="{577CA739-132C-4AE1-8990-996769EBC1E7}" destId="{09254B89-1742-4FBE-B878-F1902BE4E512}" srcOrd="4" destOrd="0" presId="urn:microsoft.com/office/officeart/2005/8/layout/hierarchy3"/>
    <dgm:cxn modelId="{137A8BAC-BD0C-41AC-95A2-8AB7A51E8F9E}" type="presParOf" srcId="{577CA739-132C-4AE1-8990-996769EBC1E7}" destId="{7D2581D8-6171-4DA2-AED3-94F198F83FF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AB0D7C-DEFA-41F7-9CD6-2611AB6989E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BE7881E1-86BB-465E-AEA6-F4C1C51D845E}">
      <dgm:prSet phldrT="[Texte]"/>
      <dgm:spPr/>
      <dgm:t>
        <a:bodyPr/>
        <a:lstStyle/>
        <a:p>
          <a:r>
            <a:rPr lang="fr-FR" dirty="0" smtClean="0"/>
            <a:t>Entité - Planète</a:t>
          </a:r>
          <a:endParaRPr lang="fr-FR" dirty="0"/>
        </a:p>
      </dgm:t>
    </dgm:pt>
    <dgm:pt modelId="{3D226502-6F75-4BD1-835A-AA4C5F23C3C4}" type="parTrans" cxnId="{57B97307-F04A-42E6-9FAF-5BF655EF8322}">
      <dgm:prSet/>
      <dgm:spPr/>
      <dgm:t>
        <a:bodyPr/>
        <a:lstStyle/>
        <a:p>
          <a:endParaRPr lang="fr-FR"/>
        </a:p>
      </dgm:t>
    </dgm:pt>
    <dgm:pt modelId="{6172DD7D-3539-4371-8B53-30CDB45DD9EB}" type="sibTrans" cxnId="{57B97307-F04A-42E6-9FAF-5BF655EF8322}">
      <dgm:prSet/>
      <dgm:spPr/>
      <dgm:t>
        <a:bodyPr/>
        <a:lstStyle/>
        <a:p>
          <a:endParaRPr lang="fr-FR"/>
        </a:p>
      </dgm:t>
    </dgm:pt>
    <dgm:pt modelId="{A32096A7-FE8E-4926-921D-9FB321AA3054}">
      <dgm:prSet phldrT="[Texte]"/>
      <dgm:spPr/>
      <dgm:t>
        <a:bodyPr/>
        <a:lstStyle/>
        <a:p>
          <a:r>
            <a:rPr lang="fr-FR" dirty="0" smtClean="0"/>
            <a:t>Position</a:t>
          </a:r>
          <a:endParaRPr lang="fr-FR" dirty="0"/>
        </a:p>
      </dgm:t>
    </dgm:pt>
    <dgm:pt modelId="{D4065464-F7C0-469C-85D7-9C1B133D545F}" type="parTrans" cxnId="{F5379E2D-194F-4F80-8EA6-A02E36F81FDC}">
      <dgm:prSet/>
      <dgm:spPr/>
      <dgm:t>
        <a:bodyPr/>
        <a:lstStyle/>
        <a:p>
          <a:endParaRPr lang="fr-FR"/>
        </a:p>
      </dgm:t>
    </dgm:pt>
    <dgm:pt modelId="{0930D061-A45B-4C42-BDB5-464C27A10B84}" type="sibTrans" cxnId="{F5379E2D-194F-4F80-8EA6-A02E36F81FDC}">
      <dgm:prSet/>
      <dgm:spPr/>
      <dgm:t>
        <a:bodyPr/>
        <a:lstStyle/>
        <a:p>
          <a:endParaRPr lang="fr-FR"/>
        </a:p>
      </dgm:t>
    </dgm:pt>
    <dgm:pt modelId="{49A4783C-4F8A-400C-AA24-14C8459B7866}">
      <dgm:prSet phldrT="[Texte]"/>
      <dgm:spPr/>
      <dgm:t>
        <a:bodyPr/>
        <a:lstStyle/>
        <a:p>
          <a:r>
            <a:rPr lang="fr-FR" dirty="0" smtClean="0"/>
            <a:t>Masse</a:t>
          </a:r>
          <a:endParaRPr lang="fr-FR" dirty="0"/>
        </a:p>
      </dgm:t>
    </dgm:pt>
    <dgm:pt modelId="{74D3BC00-91D2-4AEC-B3E6-BCCA8B42343D}" type="sibTrans" cxnId="{DE48DBCA-0FDA-45C6-8E12-1C1302C63A8C}">
      <dgm:prSet/>
      <dgm:spPr/>
      <dgm:t>
        <a:bodyPr/>
        <a:lstStyle/>
        <a:p>
          <a:endParaRPr lang="fr-FR"/>
        </a:p>
      </dgm:t>
    </dgm:pt>
    <dgm:pt modelId="{A2C51742-7C91-4770-AAFB-E4998FE9254B}" type="parTrans" cxnId="{DE48DBCA-0FDA-45C6-8E12-1C1302C63A8C}">
      <dgm:prSet/>
      <dgm:spPr/>
      <dgm:t>
        <a:bodyPr/>
        <a:lstStyle/>
        <a:p>
          <a:endParaRPr lang="fr-FR"/>
        </a:p>
      </dgm:t>
    </dgm:pt>
    <dgm:pt modelId="{78F49169-91CA-4D37-90A0-3C8D1F3BDDDA}">
      <dgm:prSet phldrT="[Texte]"/>
      <dgm:spPr/>
      <dgm:t>
        <a:bodyPr/>
        <a:lstStyle/>
        <a:p>
          <a:r>
            <a:rPr lang="fr-FR" dirty="0" smtClean="0"/>
            <a:t>Taille</a:t>
          </a:r>
          <a:endParaRPr lang="fr-FR" dirty="0"/>
        </a:p>
      </dgm:t>
    </dgm:pt>
    <dgm:pt modelId="{261B24EA-3A52-42E9-A6ED-2FF9CAEAA100}" type="sibTrans" cxnId="{859A2F63-54F5-4EB3-80DA-B78E59C543FB}">
      <dgm:prSet/>
      <dgm:spPr/>
      <dgm:t>
        <a:bodyPr/>
        <a:lstStyle/>
        <a:p>
          <a:endParaRPr lang="fr-FR"/>
        </a:p>
      </dgm:t>
    </dgm:pt>
    <dgm:pt modelId="{6F88E801-FE2F-41F1-9D70-1C6EADF54927}" type="parTrans" cxnId="{859A2F63-54F5-4EB3-80DA-B78E59C543FB}">
      <dgm:prSet/>
      <dgm:spPr/>
      <dgm:t>
        <a:bodyPr/>
        <a:lstStyle/>
        <a:p>
          <a:endParaRPr lang="fr-FR"/>
        </a:p>
      </dgm:t>
    </dgm:pt>
    <dgm:pt modelId="{2DCE24A6-B88B-4526-8DC8-80ED8844A610}">
      <dgm:prSet phldrT="[Texte]"/>
      <dgm:spPr/>
      <dgm:t>
        <a:bodyPr/>
        <a:lstStyle/>
        <a:p>
          <a:r>
            <a:rPr lang="fr-FR" dirty="0" smtClean="0"/>
            <a:t>Vitesse</a:t>
          </a:r>
          <a:endParaRPr lang="fr-FR" dirty="0"/>
        </a:p>
      </dgm:t>
    </dgm:pt>
    <dgm:pt modelId="{F60C85BE-09BA-4C64-A32E-3EAEDDB61E87}" type="parTrans" cxnId="{C31AA50D-5C08-4519-B6FF-E96A81B473A5}">
      <dgm:prSet/>
      <dgm:spPr/>
      <dgm:t>
        <a:bodyPr/>
        <a:lstStyle/>
        <a:p>
          <a:endParaRPr lang="fr-FR"/>
        </a:p>
      </dgm:t>
    </dgm:pt>
    <dgm:pt modelId="{9857B4CB-8D7F-4E4D-93EF-F56FE839BA80}" type="sibTrans" cxnId="{C31AA50D-5C08-4519-B6FF-E96A81B473A5}">
      <dgm:prSet/>
      <dgm:spPr/>
      <dgm:t>
        <a:bodyPr/>
        <a:lstStyle/>
        <a:p>
          <a:endParaRPr lang="fr-FR"/>
        </a:p>
      </dgm:t>
    </dgm:pt>
    <dgm:pt modelId="{3DAE7D3F-97F5-43A6-ADA7-0AE2F0041784}">
      <dgm:prSet phldrT="[Texte]"/>
      <dgm:spPr/>
      <dgm:t>
        <a:bodyPr/>
        <a:lstStyle/>
        <a:p>
          <a:r>
            <a:rPr lang="fr-FR" dirty="0" smtClean="0"/>
            <a:t>Orientation</a:t>
          </a:r>
          <a:endParaRPr lang="fr-FR" dirty="0"/>
        </a:p>
      </dgm:t>
    </dgm:pt>
    <dgm:pt modelId="{F23A954E-7433-4008-81C6-26B51D49D8B4}" type="parTrans" cxnId="{F2FF5593-60AD-4CF0-8A0A-747F8BBC9EC6}">
      <dgm:prSet/>
      <dgm:spPr/>
      <dgm:t>
        <a:bodyPr/>
        <a:lstStyle/>
        <a:p>
          <a:endParaRPr lang="fr-FR"/>
        </a:p>
      </dgm:t>
    </dgm:pt>
    <dgm:pt modelId="{A189E88B-DD71-4794-A41A-31A14236D89E}" type="sibTrans" cxnId="{F2FF5593-60AD-4CF0-8A0A-747F8BBC9EC6}">
      <dgm:prSet/>
      <dgm:spPr/>
      <dgm:t>
        <a:bodyPr/>
        <a:lstStyle/>
        <a:p>
          <a:endParaRPr lang="fr-FR"/>
        </a:p>
      </dgm:t>
    </dgm:pt>
    <dgm:pt modelId="{933D6BD3-18FC-4827-81DB-41A720136849}" type="pres">
      <dgm:prSet presAssocID="{9DAB0D7C-DEFA-41F7-9CD6-2611AB6989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B5A8D0-9EEF-449D-9AF6-7C23304B236C}" type="pres">
      <dgm:prSet presAssocID="{BE7881E1-86BB-465E-AEA6-F4C1C51D845E}" presName="root" presStyleCnt="0"/>
      <dgm:spPr/>
      <dgm:t>
        <a:bodyPr/>
        <a:lstStyle/>
        <a:p>
          <a:endParaRPr lang="fr-FR"/>
        </a:p>
      </dgm:t>
    </dgm:pt>
    <dgm:pt modelId="{48CCD076-702D-46FF-8B76-1080C06A8502}" type="pres">
      <dgm:prSet presAssocID="{BE7881E1-86BB-465E-AEA6-F4C1C51D845E}" presName="rootComposite" presStyleCnt="0"/>
      <dgm:spPr/>
      <dgm:t>
        <a:bodyPr/>
        <a:lstStyle/>
        <a:p>
          <a:endParaRPr lang="fr-FR"/>
        </a:p>
      </dgm:t>
    </dgm:pt>
    <dgm:pt modelId="{42FF5E4B-2D58-41A8-8262-1383DDBF65B5}" type="pres">
      <dgm:prSet presAssocID="{BE7881E1-86BB-465E-AEA6-F4C1C51D845E}" presName="rootText" presStyleLbl="node1" presStyleIdx="0" presStyleCnt="1" custScaleX="196855"/>
      <dgm:spPr/>
      <dgm:t>
        <a:bodyPr/>
        <a:lstStyle/>
        <a:p>
          <a:endParaRPr lang="fr-FR"/>
        </a:p>
      </dgm:t>
    </dgm:pt>
    <dgm:pt modelId="{65D653AE-CEF7-4ACF-A71E-B613FD8AEC73}" type="pres">
      <dgm:prSet presAssocID="{BE7881E1-86BB-465E-AEA6-F4C1C51D845E}" presName="rootConnector" presStyleLbl="node1" presStyleIdx="0" presStyleCnt="1"/>
      <dgm:spPr/>
      <dgm:t>
        <a:bodyPr/>
        <a:lstStyle/>
        <a:p>
          <a:endParaRPr lang="fr-FR"/>
        </a:p>
      </dgm:t>
    </dgm:pt>
    <dgm:pt modelId="{577CA739-132C-4AE1-8990-996769EBC1E7}" type="pres">
      <dgm:prSet presAssocID="{BE7881E1-86BB-465E-AEA6-F4C1C51D845E}" presName="childShape" presStyleCnt="0"/>
      <dgm:spPr/>
      <dgm:t>
        <a:bodyPr/>
        <a:lstStyle/>
        <a:p>
          <a:endParaRPr lang="fr-FR"/>
        </a:p>
      </dgm:t>
    </dgm:pt>
    <dgm:pt modelId="{330CAC7D-1B8A-46F4-B9E0-FE72949F8B2D}" type="pres">
      <dgm:prSet presAssocID="{D4065464-F7C0-469C-85D7-9C1B133D545F}" presName="Name13" presStyleLbl="parChTrans1D2" presStyleIdx="0" presStyleCnt="5"/>
      <dgm:spPr/>
      <dgm:t>
        <a:bodyPr/>
        <a:lstStyle/>
        <a:p>
          <a:endParaRPr lang="fr-FR"/>
        </a:p>
      </dgm:t>
    </dgm:pt>
    <dgm:pt modelId="{13D1DA8C-6648-4505-843A-F31AA65977BE}" type="pres">
      <dgm:prSet presAssocID="{A32096A7-FE8E-4926-921D-9FB321AA3054}" presName="childText" presStyleLbl="bgAcc1" presStyleIdx="0" presStyleCnt="5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0CB37A-E0E8-4AE0-85B5-CF551CA64F48}" type="pres">
      <dgm:prSet presAssocID="{6F88E801-FE2F-41F1-9D70-1C6EADF54927}" presName="Name13" presStyleLbl="parChTrans1D2" presStyleIdx="1" presStyleCnt="5"/>
      <dgm:spPr/>
      <dgm:t>
        <a:bodyPr/>
        <a:lstStyle/>
        <a:p>
          <a:endParaRPr lang="fr-FR"/>
        </a:p>
      </dgm:t>
    </dgm:pt>
    <dgm:pt modelId="{58D621CB-EA62-4EEB-A8CC-700916F3DDFB}" type="pres">
      <dgm:prSet presAssocID="{78F49169-91CA-4D37-90A0-3C8D1F3BDDDA}" presName="childText" presStyleLbl="bgAcc1" presStyleIdx="1" presStyleCnt="5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254B89-1742-4FBE-B878-F1902BE4E512}" type="pres">
      <dgm:prSet presAssocID="{A2C51742-7C91-4770-AAFB-E4998FE9254B}" presName="Name13" presStyleLbl="parChTrans1D2" presStyleIdx="2" presStyleCnt="5"/>
      <dgm:spPr/>
      <dgm:t>
        <a:bodyPr/>
        <a:lstStyle/>
        <a:p>
          <a:endParaRPr lang="fr-FR"/>
        </a:p>
      </dgm:t>
    </dgm:pt>
    <dgm:pt modelId="{7D2581D8-6171-4DA2-AED3-94F198F83FFF}" type="pres">
      <dgm:prSet presAssocID="{49A4783C-4F8A-400C-AA24-14C8459B7866}" presName="childText" presStyleLbl="bgAcc1" presStyleIdx="2" presStyleCnt="5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8F6B0B-9BC8-45AC-B82A-09BD09033FF4}" type="pres">
      <dgm:prSet presAssocID="{F60C85BE-09BA-4C64-A32E-3EAEDDB61E87}" presName="Name13" presStyleLbl="parChTrans1D2" presStyleIdx="3" presStyleCnt="5"/>
      <dgm:spPr/>
      <dgm:t>
        <a:bodyPr/>
        <a:lstStyle/>
        <a:p>
          <a:endParaRPr lang="fr-FR"/>
        </a:p>
      </dgm:t>
    </dgm:pt>
    <dgm:pt modelId="{1E59F6F6-8C82-4527-9951-15FA9267A17D}" type="pres">
      <dgm:prSet presAssocID="{2DCE24A6-B88B-4526-8DC8-80ED8844A610}" presName="childText" presStyleLbl="bgAcc1" presStyleIdx="3" presStyleCnt="5" custScaleX="4412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2642FE-A229-4E65-844A-F60345D0E952}" type="pres">
      <dgm:prSet presAssocID="{F23A954E-7433-4008-81C6-26B51D49D8B4}" presName="Name13" presStyleLbl="parChTrans1D2" presStyleIdx="4" presStyleCnt="5"/>
      <dgm:spPr/>
      <dgm:t>
        <a:bodyPr/>
        <a:lstStyle/>
        <a:p>
          <a:endParaRPr lang="fr-FR"/>
        </a:p>
      </dgm:t>
    </dgm:pt>
    <dgm:pt modelId="{1ED242AA-EB5A-4956-80E3-C23D71D94263}" type="pres">
      <dgm:prSet presAssocID="{3DAE7D3F-97F5-43A6-ADA7-0AE2F0041784}" presName="childText" presStyleLbl="bgAcc1" presStyleIdx="4" presStyleCnt="5" custScaleX="4412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91B84E-A52B-4EF2-ACD5-15D9E6D03730}" type="presOf" srcId="{9DAB0D7C-DEFA-41F7-9CD6-2611AB6989E3}" destId="{933D6BD3-18FC-4827-81DB-41A720136849}" srcOrd="0" destOrd="0" presId="urn:microsoft.com/office/officeart/2005/8/layout/hierarchy3"/>
    <dgm:cxn modelId="{F2FF5593-60AD-4CF0-8A0A-747F8BBC9EC6}" srcId="{BE7881E1-86BB-465E-AEA6-F4C1C51D845E}" destId="{3DAE7D3F-97F5-43A6-ADA7-0AE2F0041784}" srcOrd="4" destOrd="0" parTransId="{F23A954E-7433-4008-81C6-26B51D49D8B4}" sibTransId="{A189E88B-DD71-4794-A41A-31A14236D89E}"/>
    <dgm:cxn modelId="{9CBB4C65-CCD4-49C1-9010-B170C3CB18E0}" type="presOf" srcId="{49A4783C-4F8A-400C-AA24-14C8459B7866}" destId="{7D2581D8-6171-4DA2-AED3-94F198F83FFF}" srcOrd="0" destOrd="0" presId="urn:microsoft.com/office/officeart/2005/8/layout/hierarchy3"/>
    <dgm:cxn modelId="{24817DF7-1AC6-45D2-B3AD-BDF22C87BC5B}" type="presOf" srcId="{BE7881E1-86BB-465E-AEA6-F4C1C51D845E}" destId="{65D653AE-CEF7-4ACF-A71E-B613FD8AEC73}" srcOrd="1" destOrd="0" presId="urn:microsoft.com/office/officeart/2005/8/layout/hierarchy3"/>
    <dgm:cxn modelId="{F5379E2D-194F-4F80-8EA6-A02E36F81FDC}" srcId="{BE7881E1-86BB-465E-AEA6-F4C1C51D845E}" destId="{A32096A7-FE8E-4926-921D-9FB321AA3054}" srcOrd="0" destOrd="0" parTransId="{D4065464-F7C0-469C-85D7-9C1B133D545F}" sibTransId="{0930D061-A45B-4C42-BDB5-464C27A10B84}"/>
    <dgm:cxn modelId="{415BFECD-17D4-4B04-8A05-C74D33B331B5}" type="presOf" srcId="{2DCE24A6-B88B-4526-8DC8-80ED8844A610}" destId="{1E59F6F6-8C82-4527-9951-15FA9267A17D}" srcOrd="0" destOrd="0" presId="urn:microsoft.com/office/officeart/2005/8/layout/hierarchy3"/>
    <dgm:cxn modelId="{329C1356-199E-4BEE-945B-602A7A083E03}" type="presOf" srcId="{6F88E801-FE2F-41F1-9D70-1C6EADF54927}" destId="{8A0CB37A-E0E8-4AE0-85B5-CF551CA64F48}" srcOrd="0" destOrd="0" presId="urn:microsoft.com/office/officeart/2005/8/layout/hierarchy3"/>
    <dgm:cxn modelId="{B56A05F4-2271-439C-982E-70C0B1A37C37}" type="presOf" srcId="{3DAE7D3F-97F5-43A6-ADA7-0AE2F0041784}" destId="{1ED242AA-EB5A-4956-80E3-C23D71D94263}" srcOrd="0" destOrd="0" presId="urn:microsoft.com/office/officeart/2005/8/layout/hierarchy3"/>
    <dgm:cxn modelId="{E976C533-DBD9-46BE-865D-3EBDB8E39B51}" type="presOf" srcId="{F60C85BE-09BA-4C64-A32E-3EAEDDB61E87}" destId="{148F6B0B-9BC8-45AC-B82A-09BD09033FF4}" srcOrd="0" destOrd="0" presId="urn:microsoft.com/office/officeart/2005/8/layout/hierarchy3"/>
    <dgm:cxn modelId="{9D8F97F0-2098-4F94-AB7F-4F9EDE5DCC46}" type="presOf" srcId="{A32096A7-FE8E-4926-921D-9FB321AA3054}" destId="{13D1DA8C-6648-4505-843A-F31AA65977BE}" srcOrd="0" destOrd="0" presId="urn:microsoft.com/office/officeart/2005/8/layout/hierarchy3"/>
    <dgm:cxn modelId="{859A2F63-54F5-4EB3-80DA-B78E59C543FB}" srcId="{BE7881E1-86BB-465E-AEA6-F4C1C51D845E}" destId="{78F49169-91CA-4D37-90A0-3C8D1F3BDDDA}" srcOrd="1" destOrd="0" parTransId="{6F88E801-FE2F-41F1-9D70-1C6EADF54927}" sibTransId="{261B24EA-3A52-42E9-A6ED-2FF9CAEAA100}"/>
    <dgm:cxn modelId="{C31AA50D-5C08-4519-B6FF-E96A81B473A5}" srcId="{BE7881E1-86BB-465E-AEA6-F4C1C51D845E}" destId="{2DCE24A6-B88B-4526-8DC8-80ED8844A610}" srcOrd="3" destOrd="0" parTransId="{F60C85BE-09BA-4C64-A32E-3EAEDDB61E87}" sibTransId="{9857B4CB-8D7F-4E4D-93EF-F56FE839BA80}"/>
    <dgm:cxn modelId="{FD56098D-365F-4F19-A466-990A20293A1F}" type="presOf" srcId="{F23A954E-7433-4008-81C6-26B51D49D8B4}" destId="{EE2642FE-A229-4E65-844A-F60345D0E952}" srcOrd="0" destOrd="0" presId="urn:microsoft.com/office/officeart/2005/8/layout/hierarchy3"/>
    <dgm:cxn modelId="{A774D1CF-404B-4EFB-908D-35F0A98CFCF7}" type="presOf" srcId="{A2C51742-7C91-4770-AAFB-E4998FE9254B}" destId="{09254B89-1742-4FBE-B878-F1902BE4E512}" srcOrd="0" destOrd="0" presId="urn:microsoft.com/office/officeart/2005/8/layout/hierarchy3"/>
    <dgm:cxn modelId="{57B97307-F04A-42E6-9FAF-5BF655EF8322}" srcId="{9DAB0D7C-DEFA-41F7-9CD6-2611AB6989E3}" destId="{BE7881E1-86BB-465E-AEA6-F4C1C51D845E}" srcOrd="0" destOrd="0" parTransId="{3D226502-6F75-4BD1-835A-AA4C5F23C3C4}" sibTransId="{6172DD7D-3539-4371-8B53-30CDB45DD9EB}"/>
    <dgm:cxn modelId="{83ED010B-4548-415F-9F08-4A39B6D9E88D}" type="presOf" srcId="{BE7881E1-86BB-465E-AEA6-F4C1C51D845E}" destId="{42FF5E4B-2D58-41A8-8262-1383DDBF65B5}" srcOrd="0" destOrd="0" presId="urn:microsoft.com/office/officeart/2005/8/layout/hierarchy3"/>
    <dgm:cxn modelId="{DE48DBCA-0FDA-45C6-8E12-1C1302C63A8C}" srcId="{BE7881E1-86BB-465E-AEA6-F4C1C51D845E}" destId="{49A4783C-4F8A-400C-AA24-14C8459B7866}" srcOrd="2" destOrd="0" parTransId="{A2C51742-7C91-4770-AAFB-E4998FE9254B}" sibTransId="{74D3BC00-91D2-4AEC-B3E6-BCCA8B42343D}"/>
    <dgm:cxn modelId="{372F7B16-583F-451D-A01B-14064D68541C}" type="presOf" srcId="{78F49169-91CA-4D37-90A0-3C8D1F3BDDDA}" destId="{58D621CB-EA62-4EEB-A8CC-700916F3DDFB}" srcOrd="0" destOrd="0" presId="urn:microsoft.com/office/officeart/2005/8/layout/hierarchy3"/>
    <dgm:cxn modelId="{7BB696A7-BFE1-48CC-957F-4EFFBEECEBAC}" type="presOf" srcId="{D4065464-F7C0-469C-85D7-9C1B133D545F}" destId="{330CAC7D-1B8A-46F4-B9E0-FE72949F8B2D}" srcOrd="0" destOrd="0" presId="urn:microsoft.com/office/officeart/2005/8/layout/hierarchy3"/>
    <dgm:cxn modelId="{8D858E3A-EAA8-452B-B501-6ED07B46261B}" type="presParOf" srcId="{933D6BD3-18FC-4827-81DB-41A720136849}" destId="{AAB5A8D0-9EEF-449D-9AF6-7C23304B236C}" srcOrd="0" destOrd="0" presId="urn:microsoft.com/office/officeart/2005/8/layout/hierarchy3"/>
    <dgm:cxn modelId="{609ACA7E-14E0-47F7-AB41-F8D38AC304E1}" type="presParOf" srcId="{AAB5A8D0-9EEF-449D-9AF6-7C23304B236C}" destId="{48CCD076-702D-46FF-8B76-1080C06A8502}" srcOrd="0" destOrd="0" presId="urn:microsoft.com/office/officeart/2005/8/layout/hierarchy3"/>
    <dgm:cxn modelId="{402A70A0-E80D-4E1D-8C0E-05C992B20E3D}" type="presParOf" srcId="{48CCD076-702D-46FF-8B76-1080C06A8502}" destId="{42FF5E4B-2D58-41A8-8262-1383DDBF65B5}" srcOrd="0" destOrd="0" presId="urn:microsoft.com/office/officeart/2005/8/layout/hierarchy3"/>
    <dgm:cxn modelId="{FBB8C770-94C4-4A40-A0EF-4663D056A430}" type="presParOf" srcId="{48CCD076-702D-46FF-8B76-1080C06A8502}" destId="{65D653AE-CEF7-4ACF-A71E-B613FD8AEC73}" srcOrd="1" destOrd="0" presId="urn:microsoft.com/office/officeart/2005/8/layout/hierarchy3"/>
    <dgm:cxn modelId="{83627463-02B5-42C7-BFCF-C76BC9FE50EC}" type="presParOf" srcId="{AAB5A8D0-9EEF-449D-9AF6-7C23304B236C}" destId="{577CA739-132C-4AE1-8990-996769EBC1E7}" srcOrd="1" destOrd="0" presId="urn:microsoft.com/office/officeart/2005/8/layout/hierarchy3"/>
    <dgm:cxn modelId="{8F3B9FC4-395A-4C22-8E01-E3468566CD13}" type="presParOf" srcId="{577CA739-132C-4AE1-8990-996769EBC1E7}" destId="{330CAC7D-1B8A-46F4-B9E0-FE72949F8B2D}" srcOrd="0" destOrd="0" presId="urn:microsoft.com/office/officeart/2005/8/layout/hierarchy3"/>
    <dgm:cxn modelId="{520753E8-E1CF-4098-80EE-E784D0274456}" type="presParOf" srcId="{577CA739-132C-4AE1-8990-996769EBC1E7}" destId="{13D1DA8C-6648-4505-843A-F31AA65977BE}" srcOrd="1" destOrd="0" presId="urn:microsoft.com/office/officeart/2005/8/layout/hierarchy3"/>
    <dgm:cxn modelId="{5DA99144-575C-4CF6-9CA6-B4B6D32788C5}" type="presParOf" srcId="{577CA739-132C-4AE1-8990-996769EBC1E7}" destId="{8A0CB37A-E0E8-4AE0-85B5-CF551CA64F48}" srcOrd="2" destOrd="0" presId="urn:microsoft.com/office/officeart/2005/8/layout/hierarchy3"/>
    <dgm:cxn modelId="{BD1000E7-D55E-4843-8FCA-48FA8E348C72}" type="presParOf" srcId="{577CA739-132C-4AE1-8990-996769EBC1E7}" destId="{58D621CB-EA62-4EEB-A8CC-700916F3DDFB}" srcOrd="3" destOrd="0" presId="urn:microsoft.com/office/officeart/2005/8/layout/hierarchy3"/>
    <dgm:cxn modelId="{676C0CDC-55AD-4601-853C-CEDA5F9CB864}" type="presParOf" srcId="{577CA739-132C-4AE1-8990-996769EBC1E7}" destId="{09254B89-1742-4FBE-B878-F1902BE4E512}" srcOrd="4" destOrd="0" presId="urn:microsoft.com/office/officeart/2005/8/layout/hierarchy3"/>
    <dgm:cxn modelId="{FFF2D396-0F4D-4092-B814-5B7D26A7E22D}" type="presParOf" srcId="{577CA739-132C-4AE1-8990-996769EBC1E7}" destId="{7D2581D8-6171-4DA2-AED3-94F198F83FFF}" srcOrd="5" destOrd="0" presId="urn:microsoft.com/office/officeart/2005/8/layout/hierarchy3"/>
    <dgm:cxn modelId="{52F1A855-93BB-46F7-9044-7B206ECBD136}" type="presParOf" srcId="{577CA739-132C-4AE1-8990-996769EBC1E7}" destId="{148F6B0B-9BC8-45AC-B82A-09BD09033FF4}" srcOrd="6" destOrd="0" presId="urn:microsoft.com/office/officeart/2005/8/layout/hierarchy3"/>
    <dgm:cxn modelId="{91E3FC9B-A692-4B3A-AF39-924AAFD4BE4E}" type="presParOf" srcId="{577CA739-132C-4AE1-8990-996769EBC1E7}" destId="{1E59F6F6-8C82-4527-9951-15FA9267A17D}" srcOrd="7" destOrd="0" presId="urn:microsoft.com/office/officeart/2005/8/layout/hierarchy3"/>
    <dgm:cxn modelId="{92CA6B4D-5B13-45FD-9736-815FDB108B46}" type="presParOf" srcId="{577CA739-132C-4AE1-8990-996769EBC1E7}" destId="{EE2642FE-A229-4E65-844A-F60345D0E952}" srcOrd="8" destOrd="0" presId="urn:microsoft.com/office/officeart/2005/8/layout/hierarchy3"/>
    <dgm:cxn modelId="{C7484221-F978-40C5-9B28-F35075EE9332}" type="presParOf" srcId="{577CA739-132C-4AE1-8990-996769EBC1E7}" destId="{1ED242AA-EB5A-4956-80E3-C23D71D9426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AB0D7C-DEFA-41F7-9CD6-2611AB6989E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BE7881E1-86BB-465E-AEA6-F4C1C51D845E}">
      <dgm:prSet phldrT="[Texte]"/>
      <dgm:spPr/>
      <dgm:t>
        <a:bodyPr/>
        <a:lstStyle/>
        <a:p>
          <a:r>
            <a:rPr lang="fr-FR" dirty="0" smtClean="0"/>
            <a:t>Entité - Planète</a:t>
          </a:r>
          <a:endParaRPr lang="fr-FR" dirty="0"/>
        </a:p>
      </dgm:t>
    </dgm:pt>
    <dgm:pt modelId="{3D226502-6F75-4BD1-835A-AA4C5F23C3C4}" type="parTrans" cxnId="{57B97307-F04A-42E6-9FAF-5BF655EF8322}">
      <dgm:prSet/>
      <dgm:spPr/>
      <dgm:t>
        <a:bodyPr/>
        <a:lstStyle/>
        <a:p>
          <a:endParaRPr lang="fr-FR"/>
        </a:p>
      </dgm:t>
    </dgm:pt>
    <dgm:pt modelId="{6172DD7D-3539-4371-8B53-30CDB45DD9EB}" type="sibTrans" cxnId="{57B97307-F04A-42E6-9FAF-5BF655EF8322}">
      <dgm:prSet/>
      <dgm:spPr/>
      <dgm:t>
        <a:bodyPr/>
        <a:lstStyle/>
        <a:p>
          <a:endParaRPr lang="fr-FR"/>
        </a:p>
      </dgm:t>
    </dgm:pt>
    <dgm:pt modelId="{A32096A7-FE8E-4926-921D-9FB321AA3054}">
      <dgm:prSet phldrT="[Texte]"/>
      <dgm:spPr/>
      <dgm:t>
        <a:bodyPr/>
        <a:lstStyle/>
        <a:p>
          <a:r>
            <a:rPr lang="fr-FR" dirty="0" smtClean="0"/>
            <a:t>Position</a:t>
          </a:r>
          <a:endParaRPr lang="fr-FR" dirty="0"/>
        </a:p>
      </dgm:t>
    </dgm:pt>
    <dgm:pt modelId="{D4065464-F7C0-469C-85D7-9C1B133D545F}" type="parTrans" cxnId="{F5379E2D-194F-4F80-8EA6-A02E36F81FDC}">
      <dgm:prSet/>
      <dgm:spPr/>
      <dgm:t>
        <a:bodyPr/>
        <a:lstStyle/>
        <a:p>
          <a:endParaRPr lang="fr-FR"/>
        </a:p>
      </dgm:t>
    </dgm:pt>
    <dgm:pt modelId="{0930D061-A45B-4C42-BDB5-464C27A10B84}" type="sibTrans" cxnId="{F5379E2D-194F-4F80-8EA6-A02E36F81FDC}">
      <dgm:prSet/>
      <dgm:spPr/>
      <dgm:t>
        <a:bodyPr/>
        <a:lstStyle/>
        <a:p>
          <a:endParaRPr lang="fr-FR"/>
        </a:p>
      </dgm:t>
    </dgm:pt>
    <dgm:pt modelId="{49A4783C-4F8A-400C-AA24-14C8459B7866}">
      <dgm:prSet phldrT="[Texte]"/>
      <dgm:spPr/>
      <dgm:t>
        <a:bodyPr/>
        <a:lstStyle/>
        <a:p>
          <a:r>
            <a:rPr lang="fr-FR" dirty="0" smtClean="0"/>
            <a:t>Masse</a:t>
          </a:r>
          <a:endParaRPr lang="fr-FR" dirty="0"/>
        </a:p>
      </dgm:t>
    </dgm:pt>
    <dgm:pt modelId="{74D3BC00-91D2-4AEC-B3E6-BCCA8B42343D}" type="sibTrans" cxnId="{DE48DBCA-0FDA-45C6-8E12-1C1302C63A8C}">
      <dgm:prSet/>
      <dgm:spPr/>
      <dgm:t>
        <a:bodyPr/>
        <a:lstStyle/>
        <a:p>
          <a:endParaRPr lang="fr-FR"/>
        </a:p>
      </dgm:t>
    </dgm:pt>
    <dgm:pt modelId="{A2C51742-7C91-4770-AAFB-E4998FE9254B}" type="parTrans" cxnId="{DE48DBCA-0FDA-45C6-8E12-1C1302C63A8C}">
      <dgm:prSet/>
      <dgm:spPr/>
      <dgm:t>
        <a:bodyPr/>
        <a:lstStyle/>
        <a:p>
          <a:endParaRPr lang="fr-FR"/>
        </a:p>
      </dgm:t>
    </dgm:pt>
    <dgm:pt modelId="{78F49169-91CA-4D37-90A0-3C8D1F3BDDDA}">
      <dgm:prSet phldrT="[Texte]"/>
      <dgm:spPr/>
      <dgm:t>
        <a:bodyPr/>
        <a:lstStyle/>
        <a:p>
          <a:r>
            <a:rPr lang="fr-FR" dirty="0" smtClean="0"/>
            <a:t>Taille</a:t>
          </a:r>
          <a:endParaRPr lang="fr-FR" dirty="0"/>
        </a:p>
      </dgm:t>
    </dgm:pt>
    <dgm:pt modelId="{261B24EA-3A52-42E9-A6ED-2FF9CAEAA100}" type="sibTrans" cxnId="{859A2F63-54F5-4EB3-80DA-B78E59C543FB}">
      <dgm:prSet/>
      <dgm:spPr/>
      <dgm:t>
        <a:bodyPr/>
        <a:lstStyle/>
        <a:p>
          <a:endParaRPr lang="fr-FR"/>
        </a:p>
      </dgm:t>
    </dgm:pt>
    <dgm:pt modelId="{6F88E801-FE2F-41F1-9D70-1C6EADF54927}" type="parTrans" cxnId="{859A2F63-54F5-4EB3-80DA-B78E59C543FB}">
      <dgm:prSet/>
      <dgm:spPr/>
      <dgm:t>
        <a:bodyPr/>
        <a:lstStyle/>
        <a:p>
          <a:endParaRPr lang="fr-FR"/>
        </a:p>
      </dgm:t>
    </dgm:pt>
    <dgm:pt modelId="{933D6BD3-18FC-4827-81DB-41A720136849}" type="pres">
      <dgm:prSet presAssocID="{9DAB0D7C-DEFA-41F7-9CD6-2611AB6989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B5A8D0-9EEF-449D-9AF6-7C23304B236C}" type="pres">
      <dgm:prSet presAssocID="{BE7881E1-86BB-465E-AEA6-F4C1C51D845E}" presName="root" presStyleCnt="0"/>
      <dgm:spPr/>
      <dgm:t>
        <a:bodyPr/>
        <a:lstStyle/>
        <a:p>
          <a:endParaRPr lang="fr-FR"/>
        </a:p>
      </dgm:t>
    </dgm:pt>
    <dgm:pt modelId="{48CCD076-702D-46FF-8B76-1080C06A8502}" type="pres">
      <dgm:prSet presAssocID="{BE7881E1-86BB-465E-AEA6-F4C1C51D845E}" presName="rootComposite" presStyleCnt="0"/>
      <dgm:spPr/>
      <dgm:t>
        <a:bodyPr/>
        <a:lstStyle/>
        <a:p>
          <a:endParaRPr lang="fr-FR"/>
        </a:p>
      </dgm:t>
    </dgm:pt>
    <dgm:pt modelId="{42FF5E4B-2D58-41A8-8262-1383DDBF65B5}" type="pres">
      <dgm:prSet presAssocID="{BE7881E1-86BB-465E-AEA6-F4C1C51D845E}" presName="rootText" presStyleLbl="node1" presStyleIdx="0" presStyleCnt="1" custScaleX="196855"/>
      <dgm:spPr/>
      <dgm:t>
        <a:bodyPr/>
        <a:lstStyle/>
        <a:p>
          <a:endParaRPr lang="fr-FR"/>
        </a:p>
      </dgm:t>
    </dgm:pt>
    <dgm:pt modelId="{65D653AE-CEF7-4ACF-A71E-B613FD8AEC73}" type="pres">
      <dgm:prSet presAssocID="{BE7881E1-86BB-465E-AEA6-F4C1C51D845E}" presName="rootConnector" presStyleLbl="node1" presStyleIdx="0" presStyleCnt="1"/>
      <dgm:spPr/>
      <dgm:t>
        <a:bodyPr/>
        <a:lstStyle/>
        <a:p>
          <a:endParaRPr lang="fr-FR"/>
        </a:p>
      </dgm:t>
    </dgm:pt>
    <dgm:pt modelId="{577CA739-132C-4AE1-8990-996769EBC1E7}" type="pres">
      <dgm:prSet presAssocID="{BE7881E1-86BB-465E-AEA6-F4C1C51D845E}" presName="childShape" presStyleCnt="0"/>
      <dgm:spPr/>
      <dgm:t>
        <a:bodyPr/>
        <a:lstStyle/>
        <a:p>
          <a:endParaRPr lang="fr-FR"/>
        </a:p>
      </dgm:t>
    </dgm:pt>
    <dgm:pt modelId="{330CAC7D-1B8A-46F4-B9E0-FE72949F8B2D}" type="pres">
      <dgm:prSet presAssocID="{D4065464-F7C0-469C-85D7-9C1B133D545F}" presName="Name13" presStyleLbl="parChTrans1D2" presStyleIdx="0" presStyleCnt="3"/>
      <dgm:spPr/>
      <dgm:t>
        <a:bodyPr/>
        <a:lstStyle/>
        <a:p>
          <a:endParaRPr lang="fr-FR"/>
        </a:p>
      </dgm:t>
    </dgm:pt>
    <dgm:pt modelId="{13D1DA8C-6648-4505-843A-F31AA65977BE}" type="pres">
      <dgm:prSet presAssocID="{A32096A7-FE8E-4926-921D-9FB321AA3054}" presName="childText" presStyleLbl="bgAcc1" presStyleIdx="0" presStyleCnt="3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0CB37A-E0E8-4AE0-85B5-CF551CA64F48}" type="pres">
      <dgm:prSet presAssocID="{6F88E801-FE2F-41F1-9D70-1C6EADF54927}" presName="Name13" presStyleLbl="parChTrans1D2" presStyleIdx="1" presStyleCnt="3"/>
      <dgm:spPr/>
      <dgm:t>
        <a:bodyPr/>
        <a:lstStyle/>
        <a:p>
          <a:endParaRPr lang="fr-FR"/>
        </a:p>
      </dgm:t>
    </dgm:pt>
    <dgm:pt modelId="{58D621CB-EA62-4EEB-A8CC-700916F3DDFB}" type="pres">
      <dgm:prSet presAssocID="{78F49169-91CA-4D37-90A0-3C8D1F3BDDDA}" presName="childText" presStyleLbl="bgAcc1" presStyleIdx="1" presStyleCnt="3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254B89-1742-4FBE-B878-F1902BE4E512}" type="pres">
      <dgm:prSet presAssocID="{A2C51742-7C91-4770-AAFB-E4998FE9254B}" presName="Name13" presStyleLbl="parChTrans1D2" presStyleIdx="2" presStyleCnt="3"/>
      <dgm:spPr/>
      <dgm:t>
        <a:bodyPr/>
        <a:lstStyle/>
        <a:p>
          <a:endParaRPr lang="fr-FR"/>
        </a:p>
      </dgm:t>
    </dgm:pt>
    <dgm:pt modelId="{7D2581D8-6171-4DA2-AED3-94F198F83FFF}" type="pres">
      <dgm:prSet presAssocID="{49A4783C-4F8A-400C-AA24-14C8459B7866}" presName="childText" presStyleLbl="bgAcc1" presStyleIdx="2" presStyleCnt="3" custScaleX="44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1126D1-4363-42CA-B3B6-F471E8D2D717}" type="presOf" srcId="{78F49169-91CA-4D37-90A0-3C8D1F3BDDDA}" destId="{58D621CB-EA62-4EEB-A8CC-700916F3DDFB}" srcOrd="0" destOrd="0" presId="urn:microsoft.com/office/officeart/2005/8/layout/hierarchy3"/>
    <dgm:cxn modelId="{F5379E2D-194F-4F80-8EA6-A02E36F81FDC}" srcId="{BE7881E1-86BB-465E-AEA6-F4C1C51D845E}" destId="{A32096A7-FE8E-4926-921D-9FB321AA3054}" srcOrd="0" destOrd="0" parTransId="{D4065464-F7C0-469C-85D7-9C1B133D545F}" sibTransId="{0930D061-A45B-4C42-BDB5-464C27A10B84}"/>
    <dgm:cxn modelId="{983C9E16-F8CC-4733-8569-0CCB6E859463}" type="presOf" srcId="{A2C51742-7C91-4770-AAFB-E4998FE9254B}" destId="{09254B89-1742-4FBE-B878-F1902BE4E512}" srcOrd="0" destOrd="0" presId="urn:microsoft.com/office/officeart/2005/8/layout/hierarchy3"/>
    <dgm:cxn modelId="{D683F9CB-95AA-4D0B-B184-724E5DC3404A}" type="presOf" srcId="{BE7881E1-86BB-465E-AEA6-F4C1C51D845E}" destId="{65D653AE-CEF7-4ACF-A71E-B613FD8AEC73}" srcOrd="1" destOrd="0" presId="urn:microsoft.com/office/officeart/2005/8/layout/hierarchy3"/>
    <dgm:cxn modelId="{6D15E23A-CA89-477F-B587-D63F41839947}" type="presOf" srcId="{49A4783C-4F8A-400C-AA24-14C8459B7866}" destId="{7D2581D8-6171-4DA2-AED3-94F198F83FFF}" srcOrd="0" destOrd="0" presId="urn:microsoft.com/office/officeart/2005/8/layout/hierarchy3"/>
    <dgm:cxn modelId="{859A2F63-54F5-4EB3-80DA-B78E59C543FB}" srcId="{BE7881E1-86BB-465E-AEA6-F4C1C51D845E}" destId="{78F49169-91CA-4D37-90A0-3C8D1F3BDDDA}" srcOrd="1" destOrd="0" parTransId="{6F88E801-FE2F-41F1-9D70-1C6EADF54927}" sibTransId="{261B24EA-3A52-42E9-A6ED-2FF9CAEAA100}"/>
    <dgm:cxn modelId="{24B8777B-A699-4E7F-9BB2-400C17745EEF}" type="presOf" srcId="{A32096A7-FE8E-4926-921D-9FB321AA3054}" destId="{13D1DA8C-6648-4505-843A-F31AA65977BE}" srcOrd="0" destOrd="0" presId="urn:microsoft.com/office/officeart/2005/8/layout/hierarchy3"/>
    <dgm:cxn modelId="{2269729B-405D-4429-88A0-BFCA11992B3E}" type="presOf" srcId="{D4065464-F7C0-469C-85D7-9C1B133D545F}" destId="{330CAC7D-1B8A-46F4-B9E0-FE72949F8B2D}" srcOrd="0" destOrd="0" presId="urn:microsoft.com/office/officeart/2005/8/layout/hierarchy3"/>
    <dgm:cxn modelId="{5BDCE701-3545-4A51-B927-87CCF21BAA77}" type="presOf" srcId="{6F88E801-FE2F-41F1-9D70-1C6EADF54927}" destId="{8A0CB37A-E0E8-4AE0-85B5-CF551CA64F48}" srcOrd="0" destOrd="0" presId="urn:microsoft.com/office/officeart/2005/8/layout/hierarchy3"/>
    <dgm:cxn modelId="{57B97307-F04A-42E6-9FAF-5BF655EF8322}" srcId="{9DAB0D7C-DEFA-41F7-9CD6-2611AB6989E3}" destId="{BE7881E1-86BB-465E-AEA6-F4C1C51D845E}" srcOrd="0" destOrd="0" parTransId="{3D226502-6F75-4BD1-835A-AA4C5F23C3C4}" sibTransId="{6172DD7D-3539-4371-8B53-30CDB45DD9EB}"/>
    <dgm:cxn modelId="{1CF6741B-13EC-40C2-B569-9EAAAE75BC0E}" type="presOf" srcId="{9DAB0D7C-DEFA-41F7-9CD6-2611AB6989E3}" destId="{933D6BD3-18FC-4827-81DB-41A720136849}" srcOrd="0" destOrd="0" presId="urn:microsoft.com/office/officeart/2005/8/layout/hierarchy3"/>
    <dgm:cxn modelId="{DE48DBCA-0FDA-45C6-8E12-1C1302C63A8C}" srcId="{BE7881E1-86BB-465E-AEA6-F4C1C51D845E}" destId="{49A4783C-4F8A-400C-AA24-14C8459B7866}" srcOrd="2" destOrd="0" parTransId="{A2C51742-7C91-4770-AAFB-E4998FE9254B}" sibTransId="{74D3BC00-91D2-4AEC-B3E6-BCCA8B42343D}"/>
    <dgm:cxn modelId="{54B3C2D5-73D4-4E5C-8B8B-BFE814995759}" type="presOf" srcId="{BE7881E1-86BB-465E-AEA6-F4C1C51D845E}" destId="{42FF5E4B-2D58-41A8-8262-1383DDBF65B5}" srcOrd="0" destOrd="0" presId="urn:microsoft.com/office/officeart/2005/8/layout/hierarchy3"/>
    <dgm:cxn modelId="{D9857613-3F6E-407E-973F-482D0787C930}" type="presParOf" srcId="{933D6BD3-18FC-4827-81DB-41A720136849}" destId="{AAB5A8D0-9EEF-449D-9AF6-7C23304B236C}" srcOrd="0" destOrd="0" presId="urn:microsoft.com/office/officeart/2005/8/layout/hierarchy3"/>
    <dgm:cxn modelId="{DBC5B936-56BC-46AB-BCA7-628B8104EBC4}" type="presParOf" srcId="{AAB5A8D0-9EEF-449D-9AF6-7C23304B236C}" destId="{48CCD076-702D-46FF-8B76-1080C06A8502}" srcOrd="0" destOrd="0" presId="urn:microsoft.com/office/officeart/2005/8/layout/hierarchy3"/>
    <dgm:cxn modelId="{C70A7AF9-B0F1-49B9-92D3-8BA2528BD0F1}" type="presParOf" srcId="{48CCD076-702D-46FF-8B76-1080C06A8502}" destId="{42FF5E4B-2D58-41A8-8262-1383DDBF65B5}" srcOrd="0" destOrd="0" presId="urn:microsoft.com/office/officeart/2005/8/layout/hierarchy3"/>
    <dgm:cxn modelId="{3731F56D-CC95-4BD9-9BF1-C600FA7497A4}" type="presParOf" srcId="{48CCD076-702D-46FF-8B76-1080C06A8502}" destId="{65D653AE-CEF7-4ACF-A71E-B613FD8AEC73}" srcOrd="1" destOrd="0" presId="urn:microsoft.com/office/officeart/2005/8/layout/hierarchy3"/>
    <dgm:cxn modelId="{46D57201-FDB0-46D4-A355-397A4BF86524}" type="presParOf" srcId="{AAB5A8D0-9EEF-449D-9AF6-7C23304B236C}" destId="{577CA739-132C-4AE1-8990-996769EBC1E7}" srcOrd="1" destOrd="0" presId="urn:microsoft.com/office/officeart/2005/8/layout/hierarchy3"/>
    <dgm:cxn modelId="{230E56F6-C2A2-44DA-8CAF-2421F848612C}" type="presParOf" srcId="{577CA739-132C-4AE1-8990-996769EBC1E7}" destId="{330CAC7D-1B8A-46F4-B9E0-FE72949F8B2D}" srcOrd="0" destOrd="0" presId="urn:microsoft.com/office/officeart/2005/8/layout/hierarchy3"/>
    <dgm:cxn modelId="{4A581E7A-73BC-43B1-A8FF-D2358F173C48}" type="presParOf" srcId="{577CA739-132C-4AE1-8990-996769EBC1E7}" destId="{13D1DA8C-6648-4505-843A-F31AA65977BE}" srcOrd="1" destOrd="0" presId="urn:microsoft.com/office/officeart/2005/8/layout/hierarchy3"/>
    <dgm:cxn modelId="{CB919AAF-718E-4F7F-A67A-953EE4C2B4AA}" type="presParOf" srcId="{577CA739-132C-4AE1-8990-996769EBC1E7}" destId="{8A0CB37A-E0E8-4AE0-85B5-CF551CA64F48}" srcOrd="2" destOrd="0" presId="urn:microsoft.com/office/officeart/2005/8/layout/hierarchy3"/>
    <dgm:cxn modelId="{C81D7683-A36B-42AD-AF3E-7DB84AA5E669}" type="presParOf" srcId="{577CA739-132C-4AE1-8990-996769EBC1E7}" destId="{58D621CB-EA62-4EEB-A8CC-700916F3DDFB}" srcOrd="3" destOrd="0" presId="urn:microsoft.com/office/officeart/2005/8/layout/hierarchy3"/>
    <dgm:cxn modelId="{F9383C3F-E2B0-4A1A-BBB9-F1663D6F908B}" type="presParOf" srcId="{577CA739-132C-4AE1-8990-996769EBC1E7}" destId="{09254B89-1742-4FBE-B878-F1902BE4E512}" srcOrd="4" destOrd="0" presId="urn:microsoft.com/office/officeart/2005/8/layout/hierarchy3"/>
    <dgm:cxn modelId="{59DBB6D5-E50E-48CE-B97D-0C836F6E9FD9}" type="presParOf" srcId="{577CA739-132C-4AE1-8990-996769EBC1E7}" destId="{7D2581D8-6171-4DA2-AED3-94F198F83FF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21CD4D-8080-4552-B65A-20CDAFF43B5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E690C0DE-15FF-497B-99CF-5F1FD5496C30}">
      <dgm:prSet phldrT="[Texte]" custT="1"/>
      <dgm:spPr/>
      <dgm:t>
        <a:bodyPr/>
        <a:lstStyle/>
        <a:p>
          <a:r>
            <a:rPr lang="fr-FR" sz="1200" dirty="0" smtClean="0"/>
            <a:t>Système </a:t>
          </a:r>
          <a:r>
            <a:rPr lang="fr-FR" sz="1200" b="1" dirty="0" err="1" smtClean="0"/>
            <a:t>AppliquerForces</a:t>
          </a:r>
          <a:r>
            <a:rPr lang="fr-FR" sz="1200" dirty="0" smtClean="0"/>
            <a:t> : familles de travail</a:t>
          </a:r>
        </a:p>
        <a:p>
          <a:r>
            <a:rPr lang="fr-FR" sz="1200" dirty="0" smtClean="0"/>
            <a:t>[</a:t>
          </a:r>
          <a:r>
            <a:rPr lang="fr-FR" sz="1200" dirty="0" smtClean="0">
              <a:solidFill>
                <a:schemeClr val="tx1"/>
              </a:solidFill>
            </a:rPr>
            <a:t>Position</a:t>
          </a:r>
          <a:r>
            <a:rPr lang="fr-FR" sz="1200" dirty="0" smtClean="0"/>
            <a:t>, </a:t>
          </a:r>
          <a:r>
            <a:rPr lang="fr-FR" sz="1200" dirty="0" smtClean="0">
              <a:solidFill>
                <a:schemeClr val="tx1"/>
              </a:solidFill>
            </a:rPr>
            <a:t>Vitesse</a:t>
          </a:r>
          <a:r>
            <a:rPr lang="fr-FR" sz="1200" dirty="0" smtClean="0"/>
            <a:t>, </a:t>
          </a:r>
          <a:r>
            <a:rPr lang="fr-FR" sz="1200" dirty="0" smtClean="0">
              <a:solidFill>
                <a:schemeClr val="tx1"/>
              </a:solidFill>
            </a:rPr>
            <a:t>Orientation</a:t>
          </a:r>
          <a:r>
            <a:rPr lang="fr-FR" sz="1200" dirty="0" smtClean="0"/>
            <a:t>]</a:t>
          </a:r>
        </a:p>
        <a:p>
          <a:r>
            <a:rPr lang="fr-FR" sz="1200" dirty="0" smtClean="0"/>
            <a:t>[</a:t>
          </a:r>
          <a:r>
            <a:rPr lang="fr-FR" sz="1200" b="0" dirty="0" smtClean="0">
              <a:solidFill>
                <a:schemeClr val="tx1"/>
              </a:solidFill>
            </a:rPr>
            <a:t>Position</a:t>
          </a:r>
          <a:r>
            <a:rPr lang="fr-FR" sz="1200" dirty="0" smtClean="0"/>
            <a:t>, </a:t>
          </a:r>
          <a:r>
            <a:rPr lang="fr-FR" sz="1200" dirty="0" smtClean="0">
              <a:solidFill>
                <a:schemeClr val="tx1"/>
              </a:solidFill>
            </a:rPr>
            <a:t>Masse</a:t>
          </a:r>
          <a:r>
            <a:rPr lang="fr-FR" sz="1200" dirty="0" smtClean="0"/>
            <a:t>]</a:t>
          </a:r>
          <a:endParaRPr lang="fr-FR" sz="1200" dirty="0"/>
        </a:p>
      </dgm:t>
    </dgm:pt>
    <dgm:pt modelId="{314D7D6A-A709-4E5A-ADCE-BD4FA41356FD}" type="parTrans" cxnId="{EC07A440-D805-4D68-B7E9-312C1693DCF0}">
      <dgm:prSet/>
      <dgm:spPr/>
      <dgm:t>
        <a:bodyPr/>
        <a:lstStyle/>
        <a:p>
          <a:endParaRPr lang="fr-FR"/>
        </a:p>
      </dgm:t>
    </dgm:pt>
    <dgm:pt modelId="{9B829A97-8355-475D-B9F2-AB77EB40A138}" type="sibTrans" cxnId="{EC07A440-D805-4D68-B7E9-312C1693DCF0}">
      <dgm:prSet/>
      <dgm:spPr/>
      <dgm:t>
        <a:bodyPr/>
        <a:lstStyle/>
        <a:p>
          <a:endParaRPr lang="fr-FR"/>
        </a:p>
      </dgm:t>
    </dgm:pt>
    <dgm:pt modelId="{B2E309C4-7FC8-4C86-9875-0B6CB70D2B85}">
      <dgm:prSet phldrT="[Texte]" custT="1"/>
      <dgm:spPr/>
      <dgm:t>
        <a:bodyPr/>
        <a:lstStyle/>
        <a:p>
          <a:r>
            <a:rPr lang="fr-FR" sz="900" dirty="0" smtClean="0"/>
            <a:t>Applique les forces gravitationnelles sur le(s) vaisseau(x)</a:t>
          </a:r>
          <a:endParaRPr lang="fr-FR" sz="900" dirty="0"/>
        </a:p>
      </dgm:t>
    </dgm:pt>
    <dgm:pt modelId="{8BE3BFE9-20BA-4230-AE75-B0996D00662A}" type="parTrans" cxnId="{2D3E2C76-490E-42A3-AD9C-2E210D37B7E6}">
      <dgm:prSet/>
      <dgm:spPr/>
      <dgm:t>
        <a:bodyPr/>
        <a:lstStyle/>
        <a:p>
          <a:endParaRPr lang="fr-FR"/>
        </a:p>
      </dgm:t>
    </dgm:pt>
    <dgm:pt modelId="{8FFCDE36-792D-40D7-A95C-D62A7387A11B}" type="sibTrans" cxnId="{2D3E2C76-490E-42A3-AD9C-2E210D37B7E6}">
      <dgm:prSet/>
      <dgm:spPr/>
      <dgm:t>
        <a:bodyPr/>
        <a:lstStyle/>
        <a:p>
          <a:endParaRPr lang="fr-FR"/>
        </a:p>
      </dgm:t>
    </dgm:pt>
    <dgm:pt modelId="{7389F650-712E-4D79-A4D0-4DA2A64046BC}" type="pres">
      <dgm:prSet presAssocID="{6721CD4D-8080-4552-B65A-20CDAFF43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6B11A4-4FBC-4559-95AE-D28514B0405F}" type="pres">
      <dgm:prSet presAssocID="{E690C0DE-15FF-497B-99CF-5F1FD5496C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C4000A-4C88-48FE-B8E9-CEA96F9EA13D}" type="pres">
      <dgm:prSet presAssocID="{E690C0DE-15FF-497B-99CF-5F1FD5496C30}" presName="childText" presStyleLbl="revTx" presStyleIdx="0" presStyleCnt="1" custScaleY="346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3E2C76-490E-42A3-AD9C-2E210D37B7E6}" srcId="{E690C0DE-15FF-497B-99CF-5F1FD5496C30}" destId="{B2E309C4-7FC8-4C86-9875-0B6CB70D2B85}" srcOrd="0" destOrd="0" parTransId="{8BE3BFE9-20BA-4230-AE75-B0996D00662A}" sibTransId="{8FFCDE36-792D-40D7-A95C-D62A7387A11B}"/>
    <dgm:cxn modelId="{4CB48752-74F2-4455-8253-87B945B0C44C}" type="presOf" srcId="{B2E309C4-7FC8-4C86-9875-0B6CB70D2B85}" destId="{EDC4000A-4C88-48FE-B8E9-CEA96F9EA13D}" srcOrd="0" destOrd="0" presId="urn:microsoft.com/office/officeart/2005/8/layout/vList2"/>
    <dgm:cxn modelId="{845711D8-862E-409A-A782-F39552513934}" type="presOf" srcId="{E690C0DE-15FF-497B-99CF-5F1FD5496C30}" destId="{926B11A4-4FBC-4559-95AE-D28514B0405F}" srcOrd="0" destOrd="0" presId="urn:microsoft.com/office/officeart/2005/8/layout/vList2"/>
    <dgm:cxn modelId="{EC07A440-D805-4D68-B7E9-312C1693DCF0}" srcId="{6721CD4D-8080-4552-B65A-20CDAFF43B52}" destId="{E690C0DE-15FF-497B-99CF-5F1FD5496C30}" srcOrd="0" destOrd="0" parTransId="{314D7D6A-A709-4E5A-ADCE-BD4FA41356FD}" sibTransId="{9B829A97-8355-475D-B9F2-AB77EB40A138}"/>
    <dgm:cxn modelId="{C673309C-B87D-4314-8271-116914196A0A}" type="presOf" srcId="{6721CD4D-8080-4552-B65A-20CDAFF43B52}" destId="{7389F650-712E-4D79-A4D0-4DA2A64046BC}" srcOrd="0" destOrd="0" presId="urn:microsoft.com/office/officeart/2005/8/layout/vList2"/>
    <dgm:cxn modelId="{7BF34B66-2F99-42E2-ADA4-9914DF3D99CF}" type="presParOf" srcId="{7389F650-712E-4D79-A4D0-4DA2A64046BC}" destId="{926B11A4-4FBC-4559-95AE-D28514B0405F}" srcOrd="0" destOrd="0" presId="urn:microsoft.com/office/officeart/2005/8/layout/vList2"/>
    <dgm:cxn modelId="{34FDA13A-9E39-47E1-BEFD-1600E45B6866}" type="presParOf" srcId="{7389F650-712E-4D79-A4D0-4DA2A64046BC}" destId="{EDC4000A-4C88-48FE-B8E9-CEA96F9EA1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05C5C-62C7-7642-8988-85189C5E0F00}">
      <dsp:nvSpPr>
        <dsp:cNvPr id="0" name=""/>
        <dsp:cNvSpPr/>
      </dsp:nvSpPr>
      <dsp:spPr>
        <a:xfrm>
          <a:off x="0" y="77003"/>
          <a:ext cx="667226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Issu du jeu vidéo</a:t>
          </a:r>
          <a:endParaRPr lang="fr-FR" sz="2200" i="0" kern="1200" dirty="0"/>
        </a:p>
      </dsp:txBody>
      <dsp:txXfrm>
        <a:off x="25130" y="102133"/>
        <a:ext cx="6622002" cy="464540"/>
      </dsp:txXfrm>
    </dsp:sp>
    <dsp:sp modelId="{A75FEA64-44C4-7C40-A861-D23E6CD96EEA}">
      <dsp:nvSpPr>
        <dsp:cNvPr id="0" name=""/>
        <dsp:cNvSpPr/>
      </dsp:nvSpPr>
      <dsp:spPr>
        <a:xfrm>
          <a:off x="0" y="591803"/>
          <a:ext cx="6672262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i="0" kern="1200" dirty="0" err="1" smtClean="0"/>
            <a:t>Thief</a:t>
          </a:r>
          <a:r>
            <a:rPr lang="fr-FR" sz="1700" i="0" kern="1200" dirty="0" smtClean="0"/>
            <a:t>: The </a:t>
          </a:r>
          <a:r>
            <a:rPr lang="fr-FR" sz="1700" i="0" kern="1200" dirty="0" err="1" smtClean="0"/>
            <a:t>Dark</a:t>
          </a:r>
          <a:r>
            <a:rPr lang="fr-FR" sz="1700" i="0" kern="1200" dirty="0" smtClean="0"/>
            <a:t> Project (1998)</a:t>
          </a:r>
          <a:endParaRPr lang="fr-FR" sz="1700" i="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smtClean="0"/>
            <a:t>Dungeon Siege (2002)</a:t>
          </a:r>
          <a:endParaRPr lang="fr-FR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Bilas, S. (2002). A data-driven game object system. In Game Developers Conference Proceedings.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err="1" smtClean="0"/>
            <a:t>Operation</a:t>
          </a:r>
          <a:r>
            <a:rPr lang="fr-FR" sz="1700" kern="1200" dirty="0" smtClean="0"/>
            <a:t> </a:t>
          </a:r>
          <a:r>
            <a:rPr lang="fr-FR" sz="1700" kern="1200" dirty="0" err="1" smtClean="0"/>
            <a:t>Flashpoint</a:t>
          </a:r>
          <a:r>
            <a:rPr lang="fr-FR" sz="1700" kern="1200" dirty="0" smtClean="0"/>
            <a:t>: Dragon Rising (2007)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700" kern="1200" dirty="0"/>
        </a:p>
      </dsp:txBody>
      <dsp:txXfrm>
        <a:off x="0" y="591803"/>
        <a:ext cx="6672262" cy="1639440"/>
      </dsp:txXfrm>
    </dsp:sp>
    <dsp:sp modelId="{4759DD4F-A5E7-A942-9EF6-0C02CC81DEC0}">
      <dsp:nvSpPr>
        <dsp:cNvPr id="0" name=""/>
        <dsp:cNvSpPr/>
      </dsp:nvSpPr>
      <dsp:spPr>
        <a:xfrm>
          <a:off x="0" y="2231243"/>
          <a:ext cx="667226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Pourquoi cette architecture ?</a:t>
          </a:r>
        </a:p>
      </dsp:txBody>
      <dsp:txXfrm>
        <a:off x="25130" y="2256373"/>
        <a:ext cx="6622002" cy="464540"/>
      </dsp:txXfrm>
    </dsp:sp>
    <dsp:sp modelId="{BFE8EB29-3C05-844D-AFD8-0DC6A75B4363}">
      <dsp:nvSpPr>
        <dsp:cNvPr id="0" name=""/>
        <dsp:cNvSpPr/>
      </dsp:nvSpPr>
      <dsp:spPr>
        <a:xfrm>
          <a:off x="0" y="2746043"/>
          <a:ext cx="6672262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smtClean="0"/>
            <a:t>Le processus de création d’un jeu vidéo est hautement itératif</a:t>
          </a: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smtClean="0"/>
            <a:t>Besoin de tester de nouvelles mécanique de jeu</a:t>
          </a: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smtClean="0"/>
            <a:t>Besoin de souplesse</a:t>
          </a:r>
        </a:p>
      </dsp:txBody>
      <dsp:txXfrm>
        <a:off x="0" y="2746043"/>
        <a:ext cx="6672262" cy="8424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B11A4-4FBC-4559-95AE-D28514B0405F}">
      <dsp:nvSpPr>
        <dsp:cNvPr id="0" name=""/>
        <dsp:cNvSpPr/>
      </dsp:nvSpPr>
      <dsp:spPr>
        <a:xfrm>
          <a:off x="0" y="34942"/>
          <a:ext cx="3975090" cy="5194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Système </a:t>
          </a:r>
          <a:r>
            <a:rPr lang="fr-FR" sz="1200" b="1" kern="1200" dirty="0" smtClean="0"/>
            <a:t>Déplacement</a:t>
          </a:r>
          <a:r>
            <a:rPr lang="fr-FR" sz="1200" kern="1200" dirty="0" smtClean="0"/>
            <a:t> : famille de travail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[</a:t>
          </a:r>
          <a:r>
            <a:rPr lang="fr-FR" sz="1200" kern="1200" dirty="0" smtClean="0">
              <a:solidFill>
                <a:schemeClr val="tx1"/>
              </a:solidFill>
            </a:rPr>
            <a:t>Position</a:t>
          </a:r>
          <a:r>
            <a:rPr lang="fr-FR" sz="1200" kern="1200" dirty="0" smtClean="0"/>
            <a:t>, </a:t>
          </a:r>
          <a:r>
            <a:rPr lang="fr-FR" sz="1200" kern="1200" dirty="0" smtClean="0">
              <a:solidFill>
                <a:schemeClr val="tx1"/>
              </a:solidFill>
            </a:rPr>
            <a:t>Vitesse</a:t>
          </a:r>
          <a:r>
            <a:rPr lang="fr-FR" sz="1200" kern="1200" dirty="0" smtClean="0"/>
            <a:t>, </a:t>
          </a:r>
          <a:r>
            <a:rPr lang="fr-FR" sz="1200" kern="1200" dirty="0" smtClean="0">
              <a:solidFill>
                <a:schemeClr val="tx1"/>
              </a:solidFill>
            </a:rPr>
            <a:t>Orientation</a:t>
          </a:r>
          <a:r>
            <a:rPr lang="fr-FR" sz="1200" kern="1200" dirty="0" smtClean="0"/>
            <a:t>]</a:t>
          </a:r>
          <a:endParaRPr lang="fr-FR" sz="1200" kern="1200" dirty="0"/>
        </a:p>
      </dsp:txBody>
      <dsp:txXfrm>
        <a:off x="25359" y="60301"/>
        <a:ext cx="3924372" cy="468761"/>
      </dsp:txXfrm>
    </dsp:sp>
    <dsp:sp modelId="{EDC4000A-4C88-48FE-B8E9-CEA96F9EA13D}">
      <dsp:nvSpPr>
        <dsp:cNvPr id="0" name=""/>
        <dsp:cNvSpPr/>
      </dsp:nvSpPr>
      <dsp:spPr>
        <a:xfrm>
          <a:off x="0" y="554421"/>
          <a:ext cx="3975090" cy="2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09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900" kern="1200" dirty="0" smtClean="0"/>
            <a:t>Calcule la nouvelle position en fonction de la vitesse et de l’orientation courante</a:t>
          </a:r>
          <a:endParaRPr lang="fr-FR" sz="900" kern="1200" dirty="0"/>
        </a:p>
      </dsp:txBody>
      <dsp:txXfrm>
        <a:off x="0" y="554421"/>
        <a:ext cx="3975090" cy="267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A1688-1328-3843-A3D6-B96686AF636B}">
      <dsp:nvSpPr>
        <dsp:cNvPr id="0" name=""/>
        <dsp:cNvSpPr/>
      </dsp:nvSpPr>
      <dsp:spPr>
        <a:xfrm>
          <a:off x="0" y="101581"/>
          <a:ext cx="6672305" cy="561599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D’un point de vue recherche</a:t>
          </a:r>
        </a:p>
      </dsp:txBody>
      <dsp:txXfrm>
        <a:off x="27415" y="128996"/>
        <a:ext cx="6617475" cy="506769"/>
      </dsp:txXfrm>
    </dsp:sp>
    <dsp:sp modelId="{0E802C1D-2BC0-054A-9DBA-888340CD0A01}">
      <dsp:nvSpPr>
        <dsp:cNvPr id="0" name=""/>
        <dsp:cNvSpPr/>
      </dsp:nvSpPr>
      <dsp:spPr>
        <a:xfrm>
          <a:off x="0" y="663181"/>
          <a:ext cx="6672305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 dirty="0" smtClean="0"/>
            <a:t>Simplifier l’intégration de nos outils de recherche dans le processus de développement d’un jeu sérieux :</a:t>
          </a:r>
          <a:endParaRPr lang="fr-FR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 dirty="0" smtClean="0"/>
            <a:t>Module de suivi</a:t>
          </a:r>
          <a:endParaRPr lang="fr-FR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 dirty="0" smtClean="0"/>
            <a:t>Génération de feedbacks adaptatifs</a:t>
          </a:r>
          <a:endParaRPr lang="fr-FR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900" kern="1200" dirty="0" smtClean="0"/>
            <a:t>Recommandation de ressources</a:t>
          </a:r>
          <a:endParaRPr lang="fr-FR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900" kern="1200" dirty="0"/>
        </a:p>
      </dsp:txBody>
      <dsp:txXfrm>
        <a:off x="0" y="663181"/>
        <a:ext cx="6672305" cy="1788480"/>
      </dsp:txXfrm>
    </dsp:sp>
    <dsp:sp modelId="{833CC9DD-750E-5E4A-BFCC-FD543BA4EADB}">
      <dsp:nvSpPr>
        <dsp:cNvPr id="0" name=""/>
        <dsp:cNvSpPr/>
      </dsp:nvSpPr>
      <dsp:spPr>
        <a:xfrm>
          <a:off x="0" y="2451661"/>
          <a:ext cx="6672305" cy="561599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D’un point de vue enseignement</a:t>
          </a:r>
          <a:endParaRPr lang="fr-FR" sz="2400" kern="1200" dirty="0"/>
        </a:p>
      </dsp:txBody>
      <dsp:txXfrm>
        <a:off x="27415" y="2479076"/>
        <a:ext cx="6617475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05C5C-62C7-7642-8988-85189C5E0F00}">
      <dsp:nvSpPr>
        <dsp:cNvPr id="0" name=""/>
        <dsp:cNvSpPr/>
      </dsp:nvSpPr>
      <dsp:spPr>
        <a:xfrm>
          <a:off x="0" y="50892"/>
          <a:ext cx="667226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Génome (2013)</a:t>
          </a:r>
          <a:endParaRPr lang="fr-FR" sz="2200" i="0" kern="1200" dirty="0"/>
        </a:p>
      </dsp:txBody>
      <dsp:txXfrm>
        <a:off x="25130" y="76022"/>
        <a:ext cx="6622002" cy="464540"/>
      </dsp:txXfrm>
    </dsp:sp>
    <dsp:sp modelId="{A75FEA64-44C4-7C40-A861-D23E6CD96EEA}">
      <dsp:nvSpPr>
        <dsp:cNvPr id="0" name=""/>
        <dsp:cNvSpPr/>
      </dsp:nvSpPr>
      <dsp:spPr>
        <a:xfrm>
          <a:off x="0" y="565692"/>
          <a:ext cx="6672262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i="0" kern="1200" dirty="0" smtClean="0"/>
            <a:t>Thèse de Bruno </a:t>
          </a:r>
          <a:r>
            <a:rPr lang="fr-FR" sz="1700" i="0" kern="1200" dirty="0" err="1" smtClean="0"/>
            <a:t>Capdevilla</a:t>
          </a:r>
          <a:r>
            <a:rPr lang="fr-FR" sz="1700" i="0" kern="1200" dirty="0" smtClean="0"/>
            <a:t> (2009-2013)</a:t>
          </a:r>
          <a:endParaRPr lang="fr-FR" sz="1700" i="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smtClean="0"/>
            <a:t>Bourse CIFRE avec KTM Advance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Framework AS3 (Flash)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700" kern="1200" dirty="0"/>
        </a:p>
      </dsp:txBody>
      <dsp:txXfrm>
        <a:off x="0" y="565692"/>
        <a:ext cx="6672262" cy="1115730"/>
      </dsp:txXfrm>
    </dsp:sp>
    <dsp:sp modelId="{4759DD4F-A5E7-A942-9EF6-0C02CC81DEC0}">
      <dsp:nvSpPr>
        <dsp:cNvPr id="0" name=""/>
        <dsp:cNvSpPr/>
      </dsp:nvSpPr>
      <dsp:spPr>
        <a:xfrm>
          <a:off x="0" y="1681423"/>
          <a:ext cx="6672262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FYFY (</a:t>
          </a:r>
          <a:r>
            <a:rPr lang="fr-FR" sz="2200" kern="1200" dirty="0" err="1" smtClean="0"/>
            <a:t>FamilY</a:t>
          </a:r>
          <a:r>
            <a:rPr lang="fr-FR" sz="2200" kern="1200" dirty="0" smtClean="0"/>
            <a:t> For </a:t>
          </a:r>
          <a:r>
            <a:rPr lang="fr-FR" sz="2200" kern="1200" dirty="0" err="1" smtClean="0"/>
            <a:t>unitY</a:t>
          </a:r>
          <a:r>
            <a:rPr lang="fr-FR" sz="2200" kern="1200" dirty="0" smtClean="0"/>
            <a:t> – 2016)</a:t>
          </a:r>
        </a:p>
      </dsp:txBody>
      <dsp:txXfrm>
        <a:off x="25130" y="1706553"/>
        <a:ext cx="6622002" cy="464540"/>
      </dsp:txXfrm>
    </dsp:sp>
    <dsp:sp modelId="{BFE8EB29-3C05-844D-AFD8-0DC6A75B4363}">
      <dsp:nvSpPr>
        <dsp:cNvPr id="0" name=""/>
        <dsp:cNvSpPr/>
      </dsp:nvSpPr>
      <dsp:spPr>
        <a:xfrm>
          <a:off x="0" y="2196223"/>
          <a:ext cx="6672262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4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smtClean="0"/>
            <a:t>Plugin </a:t>
          </a:r>
          <a:r>
            <a:rPr lang="fr-FR" sz="1700" kern="1200" dirty="0" err="1" smtClean="0"/>
            <a:t>Unity</a:t>
          </a:r>
          <a:r>
            <a:rPr lang="fr-FR" sz="1700" kern="1200" dirty="0" smtClean="0"/>
            <a:t> (</a:t>
          </a:r>
          <a:r>
            <a:rPr lang="fr-FR" sz="1700" kern="1200" dirty="0" smtClean="0">
              <a:hlinkClick xmlns:r="http://schemas.openxmlformats.org/officeDocument/2006/relationships" r:id="rId1"/>
            </a:rPr>
            <a:t>https://github.com/Mocahteam/FYFY</a:t>
          </a:r>
          <a:r>
            <a:rPr lang="fr-FR" sz="1700" kern="1200" dirty="0" smtClean="0"/>
            <a:t>)</a:t>
          </a:r>
        </a:p>
      </dsp:txBody>
      <dsp:txXfrm>
        <a:off x="0" y="2196223"/>
        <a:ext cx="6672262" cy="364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D85B3-D5FF-4E4F-B67A-DDA2E4236ACD}">
      <dsp:nvSpPr>
        <dsp:cNvPr id="0" name=""/>
        <dsp:cNvSpPr/>
      </dsp:nvSpPr>
      <dsp:spPr>
        <a:xfrm>
          <a:off x="0" y="6329"/>
          <a:ext cx="6672305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Entité</a:t>
          </a:r>
          <a:endParaRPr lang="fr-FR" sz="2200" kern="1200" dirty="0"/>
        </a:p>
      </dsp:txBody>
      <dsp:txXfrm>
        <a:off x="25130" y="31459"/>
        <a:ext cx="6622045" cy="464540"/>
      </dsp:txXfrm>
    </dsp:sp>
    <dsp:sp modelId="{57C62A05-8109-5440-8A52-F47BBC4A7324}">
      <dsp:nvSpPr>
        <dsp:cNvPr id="0" name=""/>
        <dsp:cNvSpPr/>
      </dsp:nvSpPr>
      <dsp:spPr>
        <a:xfrm>
          <a:off x="0" y="521130"/>
          <a:ext cx="6672305" cy="134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smtClean="0"/>
            <a:t>Représente un objet dans le jeu, c'est-à-dire n'importe quel élément d'un jeu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b="1" kern="1200" smtClean="0"/>
            <a:t>Elle ne possède ni données propres, ni méthodes propres</a:t>
          </a:r>
          <a:endParaRPr lang="fr-FR" sz="1700" b="1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smtClean="0"/>
            <a:t>Une entité est une sorte d'identifiant d'un objet du jeu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700" kern="1200" dirty="0" smtClean="0"/>
        </a:p>
      </dsp:txBody>
      <dsp:txXfrm>
        <a:off x="0" y="521130"/>
        <a:ext cx="6672305" cy="1343430"/>
      </dsp:txXfrm>
    </dsp:sp>
    <dsp:sp modelId="{B89F96CC-D16D-3447-A009-7AF3EA6B1212}">
      <dsp:nvSpPr>
        <dsp:cNvPr id="0" name=""/>
        <dsp:cNvSpPr/>
      </dsp:nvSpPr>
      <dsp:spPr>
        <a:xfrm>
          <a:off x="0" y="1864560"/>
          <a:ext cx="6672305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Composant</a:t>
          </a:r>
          <a:endParaRPr lang="fr-FR" sz="2200" kern="1200" dirty="0"/>
        </a:p>
      </dsp:txBody>
      <dsp:txXfrm>
        <a:off x="25130" y="1889690"/>
        <a:ext cx="6622045" cy="464540"/>
      </dsp:txXfrm>
    </dsp:sp>
    <dsp:sp modelId="{02FD22F8-3362-5549-9C91-80A52BE08A32}">
      <dsp:nvSpPr>
        <dsp:cNvPr id="0" name=""/>
        <dsp:cNvSpPr/>
      </dsp:nvSpPr>
      <dsp:spPr>
        <a:xfrm>
          <a:off x="0" y="2379360"/>
          <a:ext cx="6672305" cy="134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dirty="0" smtClean="0"/>
            <a:t>représente un aspect d'un objet ou d'un ensemble d'objets: la vitesse, la position, etc.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b="1" kern="1200" smtClean="0"/>
            <a:t>Il n’y a jamais de code dans les composants</a:t>
          </a:r>
          <a:endParaRPr lang="fr-FR" sz="1700" b="1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700" kern="1200" smtClean="0"/>
            <a:t>Une entité est caractérisée par un ensemble de composants</a:t>
          </a:r>
          <a:endParaRPr lang="fr-F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700" kern="1200" dirty="0" smtClean="0"/>
        </a:p>
      </dsp:txBody>
      <dsp:txXfrm>
        <a:off x="0" y="2379360"/>
        <a:ext cx="6672305" cy="1343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D85B3-D5FF-4E4F-B67A-DDA2E4236ACD}">
      <dsp:nvSpPr>
        <dsp:cNvPr id="0" name=""/>
        <dsp:cNvSpPr/>
      </dsp:nvSpPr>
      <dsp:spPr>
        <a:xfrm>
          <a:off x="0" y="47325"/>
          <a:ext cx="6672305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Système</a:t>
          </a:r>
          <a:endParaRPr lang="fr-FR" sz="2100" kern="1200" dirty="0"/>
        </a:p>
      </dsp:txBody>
      <dsp:txXfrm>
        <a:off x="23988" y="71313"/>
        <a:ext cx="6624329" cy="443423"/>
      </dsp:txXfrm>
    </dsp:sp>
    <dsp:sp modelId="{57C62A05-8109-5440-8A52-F47BBC4A7324}">
      <dsp:nvSpPr>
        <dsp:cNvPr id="0" name=""/>
        <dsp:cNvSpPr/>
      </dsp:nvSpPr>
      <dsp:spPr>
        <a:xfrm>
          <a:off x="0" y="538725"/>
          <a:ext cx="6672305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smtClean="0"/>
            <a:t>Implémente la fonction « onProcess » qui sera appelé à chaque pas de simulation :</a:t>
          </a:r>
          <a:endParaRPr lang="fr-F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smtClean="0"/>
            <a:t>Récupération des entités en relation avec le système</a:t>
          </a:r>
          <a:endParaRPr lang="fr-FR" sz="1600" kern="1200" dirty="0" smtClean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 smtClean="0"/>
            <a:t>Traitement des entités récupérées (lire/modifier des composants, ajouter/supprimer des composants, créer/supprimer des entités, …)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600" kern="1200" dirty="0" smtClean="0"/>
        </a:p>
      </dsp:txBody>
      <dsp:txXfrm>
        <a:off x="0" y="538725"/>
        <a:ext cx="6672305" cy="1695330"/>
      </dsp:txXfrm>
    </dsp:sp>
    <dsp:sp modelId="{B89F96CC-D16D-3447-A009-7AF3EA6B1212}">
      <dsp:nvSpPr>
        <dsp:cNvPr id="0" name=""/>
        <dsp:cNvSpPr/>
      </dsp:nvSpPr>
      <dsp:spPr>
        <a:xfrm>
          <a:off x="0" y="2234055"/>
          <a:ext cx="6672305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Famille</a:t>
          </a:r>
          <a:endParaRPr lang="fr-FR" sz="2100" kern="1200" dirty="0"/>
        </a:p>
      </dsp:txBody>
      <dsp:txXfrm>
        <a:off x="23988" y="2258043"/>
        <a:ext cx="6624329" cy="443423"/>
      </dsp:txXfrm>
    </dsp:sp>
    <dsp:sp modelId="{02FD22F8-3362-5549-9C91-80A52BE08A32}">
      <dsp:nvSpPr>
        <dsp:cNvPr id="0" name=""/>
        <dsp:cNvSpPr/>
      </dsp:nvSpPr>
      <dsp:spPr>
        <a:xfrm>
          <a:off x="0" y="2725455"/>
          <a:ext cx="6672305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smtClean="0"/>
            <a:t>Une famille est définie comme l’ensemble des entités satisfaisant certains critères (contenir ou pas tel et tel composant)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 smtClean="0"/>
            <a:t>La famille est le mécanisme permettant aux systèmes d’accéder aux entités</a:t>
          </a:r>
          <a:endParaRPr lang="fr-FR" sz="1600" kern="1200" dirty="0"/>
        </a:p>
      </dsp:txBody>
      <dsp:txXfrm>
        <a:off x="0" y="2725455"/>
        <a:ext cx="6672305" cy="956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F5E4B-2D58-41A8-8262-1383DDBF65B5}">
      <dsp:nvSpPr>
        <dsp:cNvPr id="0" name=""/>
        <dsp:cNvSpPr/>
      </dsp:nvSpPr>
      <dsp:spPr>
        <a:xfrm>
          <a:off x="260595" y="815"/>
          <a:ext cx="883031" cy="224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Entité - Vaisseau</a:t>
          </a:r>
          <a:endParaRPr lang="fr-FR" sz="800" kern="1200" dirty="0"/>
        </a:p>
      </dsp:txBody>
      <dsp:txXfrm>
        <a:off x="267164" y="7384"/>
        <a:ext cx="869893" cy="211146"/>
      </dsp:txXfrm>
    </dsp:sp>
    <dsp:sp modelId="{330CAC7D-1B8A-46F4-B9E0-FE72949F8B2D}">
      <dsp:nvSpPr>
        <dsp:cNvPr id="0" name=""/>
        <dsp:cNvSpPr/>
      </dsp:nvSpPr>
      <dsp:spPr>
        <a:xfrm>
          <a:off x="303178" y="225100"/>
          <a:ext cx="91440" cy="168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213"/>
              </a:lnTo>
              <a:lnTo>
                <a:pt x="134023" y="1682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1DA8C-6648-4505-843A-F31AA65977BE}">
      <dsp:nvSpPr>
        <dsp:cNvPr id="0" name=""/>
        <dsp:cNvSpPr/>
      </dsp:nvSpPr>
      <dsp:spPr>
        <a:xfrm>
          <a:off x="437202" y="281171"/>
          <a:ext cx="1581782" cy="22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Position</a:t>
          </a:r>
          <a:endParaRPr lang="fr-FR" sz="1300" kern="1200" dirty="0"/>
        </a:p>
      </dsp:txBody>
      <dsp:txXfrm>
        <a:off x="443771" y="287740"/>
        <a:ext cx="1568644" cy="211146"/>
      </dsp:txXfrm>
    </dsp:sp>
    <dsp:sp modelId="{F3141FC0-1AA3-4264-9949-40C575204423}">
      <dsp:nvSpPr>
        <dsp:cNvPr id="0" name=""/>
        <dsp:cNvSpPr/>
      </dsp:nvSpPr>
      <dsp:spPr>
        <a:xfrm>
          <a:off x="303178" y="225100"/>
          <a:ext cx="91440" cy="448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569"/>
              </a:lnTo>
              <a:lnTo>
                <a:pt x="134023" y="4485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586A4-D4F1-4633-8299-9353C117C360}">
      <dsp:nvSpPr>
        <dsp:cNvPr id="0" name=""/>
        <dsp:cNvSpPr/>
      </dsp:nvSpPr>
      <dsp:spPr>
        <a:xfrm>
          <a:off x="437202" y="561527"/>
          <a:ext cx="1567349" cy="22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Taille</a:t>
          </a:r>
          <a:endParaRPr lang="fr-FR" sz="1300" kern="1200" dirty="0"/>
        </a:p>
      </dsp:txBody>
      <dsp:txXfrm>
        <a:off x="443771" y="568096"/>
        <a:ext cx="1554211" cy="211146"/>
      </dsp:txXfrm>
    </dsp:sp>
    <dsp:sp modelId="{973B567D-117A-4CDA-8DB6-AA934B32C4D6}">
      <dsp:nvSpPr>
        <dsp:cNvPr id="0" name=""/>
        <dsp:cNvSpPr/>
      </dsp:nvSpPr>
      <dsp:spPr>
        <a:xfrm>
          <a:off x="303178" y="225100"/>
          <a:ext cx="91440" cy="728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8925"/>
              </a:lnTo>
              <a:lnTo>
                <a:pt x="134023" y="7289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7727F-D713-4515-8727-80EBBE4F2659}">
      <dsp:nvSpPr>
        <dsp:cNvPr id="0" name=""/>
        <dsp:cNvSpPr/>
      </dsp:nvSpPr>
      <dsp:spPr>
        <a:xfrm>
          <a:off x="437202" y="841883"/>
          <a:ext cx="1581782" cy="22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Vitesse</a:t>
          </a:r>
        </a:p>
      </dsp:txBody>
      <dsp:txXfrm>
        <a:off x="443771" y="848452"/>
        <a:ext cx="1568644" cy="211146"/>
      </dsp:txXfrm>
    </dsp:sp>
    <dsp:sp modelId="{C5C224D3-E949-4091-80FE-065C79A48CF8}">
      <dsp:nvSpPr>
        <dsp:cNvPr id="0" name=""/>
        <dsp:cNvSpPr/>
      </dsp:nvSpPr>
      <dsp:spPr>
        <a:xfrm>
          <a:off x="303178" y="225100"/>
          <a:ext cx="91440" cy="1009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9281"/>
              </a:lnTo>
              <a:lnTo>
                <a:pt x="134023" y="10092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AD977-B2EB-4F99-BD7A-0F90471B984E}">
      <dsp:nvSpPr>
        <dsp:cNvPr id="0" name=""/>
        <dsp:cNvSpPr/>
      </dsp:nvSpPr>
      <dsp:spPr>
        <a:xfrm>
          <a:off x="437202" y="1122239"/>
          <a:ext cx="1581782" cy="22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Orientation</a:t>
          </a:r>
          <a:endParaRPr lang="fr-FR" sz="1300" kern="1200" dirty="0"/>
        </a:p>
      </dsp:txBody>
      <dsp:txXfrm>
        <a:off x="443771" y="1128808"/>
        <a:ext cx="1568644" cy="2111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F5E4B-2D58-41A8-8262-1383DDBF65B5}">
      <dsp:nvSpPr>
        <dsp:cNvPr id="0" name=""/>
        <dsp:cNvSpPr/>
      </dsp:nvSpPr>
      <dsp:spPr>
        <a:xfrm>
          <a:off x="278949" y="457"/>
          <a:ext cx="877388" cy="222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Entité - Planète</a:t>
          </a:r>
          <a:endParaRPr lang="fr-FR" sz="900" kern="1200" dirty="0"/>
        </a:p>
      </dsp:txBody>
      <dsp:txXfrm>
        <a:off x="285476" y="6984"/>
        <a:ext cx="864334" cy="209797"/>
      </dsp:txXfrm>
    </dsp:sp>
    <dsp:sp modelId="{330CAC7D-1B8A-46F4-B9E0-FE72949F8B2D}">
      <dsp:nvSpPr>
        <dsp:cNvPr id="0" name=""/>
        <dsp:cNvSpPr/>
      </dsp:nvSpPr>
      <dsp:spPr>
        <a:xfrm>
          <a:off x="320968" y="223309"/>
          <a:ext cx="91440" cy="167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138"/>
              </a:lnTo>
              <a:lnTo>
                <a:pt x="133458" y="16713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1DA8C-6648-4505-843A-F31AA65977BE}">
      <dsp:nvSpPr>
        <dsp:cNvPr id="0" name=""/>
        <dsp:cNvSpPr/>
      </dsp:nvSpPr>
      <dsp:spPr>
        <a:xfrm>
          <a:off x="454427" y="279022"/>
          <a:ext cx="1571673" cy="22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Position</a:t>
          </a:r>
          <a:endParaRPr lang="fr-FR" sz="1300" kern="1200" dirty="0"/>
        </a:p>
      </dsp:txBody>
      <dsp:txXfrm>
        <a:off x="460954" y="285549"/>
        <a:ext cx="1558619" cy="209797"/>
      </dsp:txXfrm>
    </dsp:sp>
    <dsp:sp modelId="{8A0CB37A-E0E8-4AE0-85B5-CF551CA64F48}">
      <dsp:nvSpPr>
        <dsp:cNvPr id="0" name=""/>
        <dsp:cNvSpPr/>
      </dsp:nvSpPr>
      <dsp:spPr>
        <a:xfrm>
          <a:off x="320968" y="223309"/>
          <a:ext cx="91440" cy="445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5703"/>
              </a:lnTo>
              <a:lnTo>
                <a:pt x="133458" y="4457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621CB-EA62-4EEB-A8CC-700916F3DDFB}">
      <dsp:nvSpPr>
        <dsp:cNvPr id="0" name=""/>
        <dsp:cNvSpPr/>
      </dsp:nvSpPr>
      <dsp:spPr>
        <a:xfrm>
          <a:off x="454427" y="557586"/>
          <a:ext cx="1571673" cy="22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Taille</a:t>
          </a:r>
          <a:endParaRPr lang="fr-FR" sz="1300" kern="1200" dirty="0"/>
        </a:p>
      </dsp:txBody>
      <dsp:txXfrm>
        <a:off x="460954" y="564113"/>
        <a:ext cx="1558619" cy="209797"/>
      </dsp:txXfrm>
    </dsp:sp>
    <dsp:sp modelId="{09254B89-1742-4FBE-B878-F1902BE4E512}">
      <dsp:nvSpPr>
        <dsp:cNvPr id="0" name=""/>
        <dsp:cNvSpPr/>
      </dsp:nvSpPr>
      <dsp:spPr>
        <a:xfrm>
          <a:off x="320968" y="223309"/>
          <a:ext cx="91440" cy="724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4267"/>
              </a:lnTo>
              <a:lnTo>
                <a:pt x="133458" y="72426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81D8-6171-4DA2-AED3-94F198F83FFF}">
      <dsp:nvSpPr>
        <dsp:cNvPr id="0" name=""/>
        <dsp:cNvSpPr/>
      </dsp:nvSpPr>
      <dsp:spPr>
        <a:xfrm>
          <a:off x="454427" y="836150"/>
          <a:ext cx="1571673" cy="22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Masse</a:t>
          </a:r>
          <a:endParaRPr lang="fr-FR" sz="1300" kern="1200" dirty="0"/>
        </a:p>
      </dsp:txBody>
      <dsp:txXfrm>
        <a:off x="460954" y="842677"/>
        <a:ext cx="1558619" cy="2097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F5E4B-2D58-41A8-8262-1383DDBF65B5}">
      <dsp:nvSpPr>
        <dsp:cNvPr id="0" name=""/>
        <dsp:cNvSpPr/>
      </dsp:nvSpPr>
      <dsp:spPr>
        <a:xfrm>
          <a:off x="405810" y="438"/>
          <a:ext cx="925833" cy="2351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Entité - Planète</a:t>
          </a:r>
          <a:endParaRPr lang="fr-FR" sz="1000" kern="1200" dirty="0"/>
        </a:p>
      </dsp:txBody>
      <dsp:txXfrm>
        <a:off x="412697" y="7325"/>
        <a:ext cx="912059" cy="221382"/>
      </dsp:txXfrm>
    </dsp:sp>
    <dsp:sp modelId="{330CAC7D-1B8A-46F4-B9E0-FE72949F8B2D}">
      <dsp:nvSpPr>
        <dsp:cNvPr id="0" name=""/>
        <dsp:cNvSpPr/>
      </dsp:nvSpPr>
      <dsp:spPr>
        <a:xfrm>
          <a:off x="498393" y="235594"/>
          <a:ext cx="92583" cy="176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67"/>
              </a:lnTo>
              <a:lnTo>
                <a:pt x="92583" y="17636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1DA8C-6648-4505-843A-F31AA65977BE}">
      <dsp:nvSpPr>
        <dsp:cNvPr id="0" name=""/>
        <dsp:cNvSpPr/>
      </dsp:nvSpPr>
      <dsp:spPr>
        <a:xfrm>
          <a:off x="590976" y="294383"/>
          <a:ext cx="1658452" cy="23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Position</a:t>
          </a:r>
          <a:endParaRPr lang="fr-FR" sz="1400" kern="1200" dirty="0"/>
        </a:p>
      </dsp:txBody>
      <dsp:txXfrm>
        <a:off x="597863" y="301270"/>
        <a:ext cx="1644678" cy="221382"/>
      </dsp:txXfrm>
    </dsp:sp>
    <dsp:sp modelId="{8A0CB37A-E0E8-4AE0-85B5-CF551CA64F48}">
      <dsp:nvSpPr>
        <dsp:cNvPr id="0" name=""/>
        <dsp:cNvSpPr/>
      </dsp:nvSpPr>
      <dsp:spPr>
        <a:xfrm>
          <a:off x="498393" y="235594"/>
          <a:ext cx="92583" cy="470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312"/>
              </a:lnTo>
              <a:lnTo>
                <a:pt x="92583" y="4703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621CB-EA62-4EEB-A8CC-700916F3DDFB}">
      <dsp:nvSpPr>
        <dsp:cNvPr id="0" name=""/>
        <dsp:cNvSpPr/>
      </dsp:nvSpPr>
      <dsp:spPr>
        <a:xfrm>
          <a:off x="590976" y="588328"/>
          <a:ext cx="1658452" cy="23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Taille</a:t>
          </a:r>
          <a:endParaRPr lang="fr-FR" sz="1400" kern="1200" dirty="0"/>
        </a:p>
      </dsp:txBody>
      <dsp:txXfrm>
        <a:off x="597863" y="595215"/>
        <a:ext cx="1644678" cy="221382"/>
      </dsp:txXfrm>
    </dsp:sp>
    <dsp:sp modelId="{09254B89-1742-4FBE-B878-F1902BE4E512}">
      <dsp:nvSpPr>
        <dsp:cNvPr id="0" name=""/>
        <dsp:cNvSpPr/>
      </dsp:nvSpPr>
      <dsp:spPr>
        <a:xfrm>
          <a:off x="498393" y="235594"/>
          <a:ext cx="92583" cy="76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257"/>
              </a:lnTo>
              <a:lnTo>
                <a:pt x="92583" y="76425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81D8-6171-4DA2-AED3-94F198F83FFF}">
      <dsp:nvSpPr>
        <dsp:cNvPr id="0" name=""/>
        <dsp:cNvSpPr/>
      </dsp:nvSpPr>
      <dsp:spPr>
        <a:xfrm>
          <a:off x="590976" y="882273"/>
          <a:ext cx="1658452" cy="23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Masse</a:t>
          </a:r>
          <a:endParaRPr lang="fr-FR" sz="1400" kern="1200" dirty="0"/>
        </a:p>
      </dsp:txBody>
      <dsp:txXfrm>
        <a:off x="597863" y="889160"/>
        <a:ext cx="1644678" cy="221382"/>
      </dsp:txXfrm>
    </dsp:sp>
    <dsp:sp modelId="{148F6B0B-9BC8-45AC-B82A-09BD09033FF4}">
      <dsp:nvSpPr>
        <dsp:cNvPr id="0" name=""/>
        <dsp:cNvSpPr/>
      </dsp:nvSpPr>
      <dsp:spPr>
        <a:xfrm>
          <a:off x="498393" y="235594"/>
          <a:ext cx="92583" cy="1058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202"/>
              </a:lnTo>
              <a:lnTo>
                <a:pt x="92583" y="10582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9F6F6-8C82-4527-9951-15FA9267A17D}">
      <dsp:nvSpPr>
        <dsp:cNvPr id="0" name=""/>
        <dsp:cNvSpPr/>
      </dsp:nvSpPr>
      <dsp:spPr>
        <a:xfrm>
          <a:off x="590976" y="1176218"/>
          <a:ext cx="1660311" cy="23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Vitesse</a:t>
          </a:r>
          <a:endParaRPr lang="fr-FR" sz="1400" kern="1200" dirty="0"/>
        </a:p>
      </dsp:txBody>
      <dsp:txXfrm>
        <a:off x="597863" y="1183105"/>
        <a:ext cx="1646537" cy="221382"/>
      </dsp:txXfrm>
    </dsp:sp>
    <dsp:sp modelId="{EE2642FE-A229-4E65-844A-F60345D0E952}">
      <dsp:nvSpPr>
        <dsp:cNvPr id="0" name=""/>
        <dsp:cNvSpPr/>
      </dsp:nvSpPr>
      <dsp:spPr>
        <a:xfrm>
          <a:off x="498393" y="235594"/>
          <a:ext cx="92583" cy="1352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147"/>
              </a:lnTo>
              <a:lnTo>
                <a:pt x="92583" y="13521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242AA-EB5A-4956-80E3-C23D71D94263}">
      <dsp:nvSpPr>
        <dsp:cNvPr id="0" name=""/>
        <dsp:cNvSpPr/>
      </dsp:nvSpPr>
      <dsp:spPr>
        <a:xfrm>
          <a:off x="590976" y="1470163"/>
          <a:ext cx="1660315" cy="23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Orientation</a:t>
          </a:r>
          <a:endParaRPr lang="fr-FR" sz="1400" kern="1200" dirty="0"/>
        </a:p>
      </dsp:txBody>
      <dsp:txXfrm>
        <a:off x="597863" y="1477050"/>
        <a:ext cx="1646541" cy="2213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F5E4B-2D58-41A8-8262-1383DDBF65B5}">
      <dsp:nvSpPr>
        <dsp:cNvPr id="0" name=""/>
        <dsp:cNvSpPr/>
      </dsp:nvSpPr>
      <dsp:spPr>
        <a:xfrm>
          <a:off x="796" y="23166"/>
          <a:ext cx="927445" cy="235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Entité - Planète</a:t>
          </a:r>
          <a:endParaRPr lang="fr-FR" sz="1000" kern="1200" dirty="0"/>
        </a:p>
      </dsp:txBody>
      <dsp:txXfrm>
        <a:off x="7695" y="30065"/>
        <a:ext cx="913647" cy="221767"/>
      </dsp:txXfrm>
    </dsp:sp>
    <dsp:sp modelId="{330CAC7D-1B8A-46F4-B9E0-FE72949F8B2D}">
      <dsp:nvSpPr>
        <dsp:cNvPr id="0" name=""/>
        <dsp:cNvSpPr/>
      </dsp:nvSpPr>
      <dsp:spPr>
        <a:xfrm>
          <a:off x="93541" y="258732"/>
          <a:ext cx="92744" cy="17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674"/>
              </a:lnTo>
              <a:lnTo>
                <a:pt x="92744" y="1766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1DA8C-6648-4505-843A-F31AA65977BE}">
      <dsp:nvSpPr>
        <dsp:cNvPr id="0" name=""/>
        <dsp:cNvSpPr/>
      </dsp:nvSpPr>
      <dsp:spPr>
        <a:xfrm>
          <a:off x="186285" y="317623"/>
          <a:ext cx="1661340" cy="235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Position</a:t>
          </a:r>
          <a:endParaRPr lang="fr-FR" sz="1400" kern="1200" dirty="0"/>
        </a:p>
      </dsp:txBody>
      <dsp:txXfrm>
        <a:off x="193184" y="324522"/>
        <a:ext cx="1647542" cy="221767"/>
      </dsp:txXfrm>
    </dsp:sp>
    <dsp:sp modelId="{8A0CB37A-E0E8-4AE0-85B5-CF551CA64F48}">
      <dsp:nvSpPr>
        <dsp:cNvPr id="0" name=""/>
        <dsp:cNvSpPr/>
      </dsp:nvSpPr>
      <dsp:spPr>
        <a:xfrm>
          <a:off x="93541" y="258732"/>
          <a:ext cx="92744" cy="471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131"/>
              </a:lnTo>
              <a:lnTo>
                <a:pt x="92744" y="47113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621CB-EA62-4EEB-A8CC-700916F3DDFB}">
      <dsp:nvSpPr>
        <dsp:cNvPr id="0" name=""/>
        <dsp:cNvSpPr/>
      </dsp:nvSpPr>
      <dsp:spPr>
        <a:xfrm>
          <a:off x="186285" y="612080"/>
          <a:ext cx="1661340" cy="235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Taille</a:t>
          </a:r>
          <a:endParaRPr lang="fr-FR" sz="1400" kern="1200" dirty="0"/>
        </a:p>
      </dsp:txBody>
      <dsp:txXfrm>
        <a:off x="193184" y="618979"/>
        <a:ext cx="1647542" cy="221767"/>
      </dsp:txXfrm>
    </dsp:sp>
    <dsp:sp modelId="{09254B89-1742-4FBE-B878-F1902BE4E512}">
      <dsp:nvSpPr>
        <dsp:cNvPr id="0" name=""/>
        <dsp:cNvSpPr/>
      </dsp:nvSpPr>
      <dsp:spPr>
        <a:xfrm>
          <a:off x="93541" y="258732"/>
          <a:ext cx="92744" cy="765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588"/>
              </a:lnTo>
              <a:lnTo>
                <a:pt x="92744" y="7655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81D8-6171-4DA2-AED3-94F198F83FFF}">
      <dsp:nvSpPr>
        <dsp:cNvPr id="0" name=""/>
        <dsp:cNvSpPr/>
      </dsp:nvSpPr>
      <dsp:spPr>
        <a:xfrm>
          <a:off x="186285" y="906537"/>
          <a:ext cx="1661340" cy="235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Masse</a:t>
          </a:r>
          <a:endParaRPr lang="fr-FR" sz="1400" kern="1200" dirty="0"/>
        </a:p>
      </dsp:txBody>
      <dsp:txXfrm>
        <a:off x="193184" y="913436"/>
        <a:ext cx="1647542" cy="2217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B11A4-4FBC-4559-95AE-D28514B0405F}">
      <dsp:nvSpPr>
        <dsp:cNvPr id="0" name=""/>
        <dsp:cNvSpPr/>
      </dsp:nvSpPr>
      <dsp:spPr>
        <a:xfrm>
          <a:off x="0" y="2915"/>
          <a:ext cx="4008437" cy="87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Système </a:t>
          </a:r>
          <a:r>
            <a:rPr lang="fr-FR" sz="1200" b="1" kern="1200" dirty="0" err="1" smtClean="0"/>
            <a:t>AppliquerForces</a:t>
          </a:r>
          <a:r>
            <a:rPr lang="fr-FR" sz="1200" kern="1200" dirty="0" smtClean="0"/>
            <a:t> : familles de travail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[</a:t>
          </a:r>
          <a:r>
            <a:rPr lang="fr-FR" sz="1200" kern="1200" dirty="0" smtClean="0">
              <a:solidFill>
                <a:schemeClr val="tx1"/>
              </a:solidFill>
            </a:rPr>
            <a:t>Position</a:t>
          </a:r>
          <a:r>
            <a:rPr lang="fr-FR" sz="1200" kern="1200" dirty="0" smtClean="0"/>
            <a:t>, </a:t>
          </a:r>
          <a:r>
            <a:rPr lang="fr-FR" sz="1200" kern="1200" dirty="0" smtClean="0">
              <a:solidFill>
                <a:schemeClr val="tx1"/>
              </a:solidFill>
            </a:rPr>
            <a:t>Vitesse</a:t>
          </a:r>
          <a:r>
            <a:rPr lang="fr-FR" sz="1200" kern="1200" dirty="0" smtClean="0"/>
            <a:t>, </a:t>
          </a:r>
          <a:r>
            <a:rPr lang="fr-FR" sz="1200" kern="1200" dirty="0" smtClean="0">
              <a:solidFill>
                <a:schemeClr val="tx1"/>
              </a:solidFill>
            </a:rPr>
            <a:t>Orientation</a:t>
          </a:r>
          <a:r>
            <a:rPr lang="fr-FR" sz="1200" kern="1200" dirty="0" smtClean="0"/>
            <a:t>]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[</a:t>
          </a:r>
          <a:r>
            <a:rPr lang="fr-FR" sz="1200" b="0" kern="1200" dirty="0" smtClean="0">
              <a:solidFill>
                <a:schemeClr val="tx1"/>
              </a:solidFill>
            </a:rPr>
            <a:t>Position</a:t>
          </a:r>
          <a:r>
            <a:rPr lang="fr-FR" sz="1200" kern="1200" dirty="0" smtClean="0"/>
            <a:t>, </a:t>
          </a:r>
          <a:r>
            <a:rPr lang="fr-FR" sz="1200" kern="1200" dirty="0" smtClean="0">
              <a:solidFill>
                <a:schemeClr val="tx1"/>
              </a:solidFill>
            </a:rPr>
            <a:t>Masse</a:t>
          </a:r>
          <a:r>
            <a:rPr lang="fr-FR" sz="1200" kern="1200" dirty="0" smtClean="0"/>
            <a:t>]</a:t>
          </a:r>
          <a:endParaRPr lang="fr-FR" sz="1200" kern="1200" dirty="0"/>
        </a:p>
      </dsp:txBody>
      <dsp:txXfrm>
        <a:off x="42950" y="45865"/>
        <a:ext cx="3922537" cy="793940"/>
      </dsp:txXfrm>
    </dsp:sp>
    <dsp:sp modelId="{EDC4000A-4C88-48FE-B8E9-CEA96F9EA13D}">
      <dsp:nvSpPr>
        <dsp:cNvPr id="0" name=""/>
        <dsp:cNvSpPr/>
      </dsp:nvSpPr>
      <dsp:spPr>
        <a:xfrm>
          <a:off x="0" y="882755"/>
          <a:ext cx="4008437" cy="27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68" tIns="11430" rIns="64008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900" kern="1200" dirty="0" smtClean="0"/>
            <a:t>Applique les forces gravitationnelles sur le(s) vaisseau(x)</a:t>
          </a:r>
          <a:endParaRPr lang="fr-FR" sz="900" kern="1200" dirty="0"/>
        </a:p>
      </dsp:txBody>
      <dsp:txXfrm>
        <a:off x="0" y="882755"/>
        <a:ext cx="4008437" cy="270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3B5A7-EE7D-BF4D-A1AB-454947D394F3}" type="datetimeFigureOut">
              <a:rPr lang="fr-FR" smtClean="0"/>
              <a:t>04/04/2018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2248-93C7-1548-961B-8F6C57E97D9E}" type="slidenum">
              <a:rPr lang="en" smtClean="0"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412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05003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r-FR" dirty="0" smtClean="0"/>
              <a:t>Souplesse : Les méthodologie classique ne fonctionne pas (Analyse</a:t>
            </a:r>
            <a:r>
              <a:rPr lang="fr-FR" baseline="0" dirty="0" smtClean="0"/>
              <a:t> des besoins, conception, développement…). Initialement conçu pour développer des outils répondant à un besoin spécifique du client. Besoin qui pouvait être identifié et stable sur le temps. Dans le JV il est très difficile de définir ce cahier des charges initial car les </a:t>
            </a:r>
            <a:r>
              <a:rPr lang="fr-FR" baseline="0" dirty="0" err="1" smtClean="0"/>
              <a:t>game</a:t>
            </a:r>
            <a:r>
              <a:rPr lang="fr-FR" baseline="0" dirty="0" smtClean="0"/>
              <a:t> designer sont dans une démarche artistique qui évolue avec le temps. Donc s</a:t>
            </a:r>
            <a:r>
              <a:rPr lang="fr-FR" dirty="0" smtClean="0"/>
              <a:t>ur</a:t>
            </a:r>
            <a:r>
              <a:rPr lang="fr-FR" baseline="0" dirty="0" smtClean="0"/>
              <a:t> un an de </a:t>
            </a:r>
            <a:r>
              <a:rPr lang="fr-FR" baseline="0" dirty="0" err="1" smtClean="0"/>
              <a:t>dev</a:t>
            </a:r>
            <a:r>
              <a:rPr lang="fr-FR" baseline="0" dirty="0" smtClean="0"/>
              <a:t> les principes de jeu vont changer des </a:t>
            </a:r>
            <a:r>
              <a:rPr lang="fr-FR" baseline="0" dirty="0" err="1" smtClean="0"/>
              <a:t>disaines</a:t>
            </a:r>
            <a:r>
              <a:rPr lang="fr-FR" baseline="0" dirty="0" smtClean="0"/>
              <a:t> de fois. Pb : il va falloir se battre avec la modélisation initiale pour essayer de la tordre et d’y faire entrer les nouvelles idées de </a:t>
            </a:r>
            <a:r>
              <a:rPr lang="fr-FR" baseline="0" dirty="0" err="1" smtClean="0"/>
              <a:t>gameplay</a:t>
            </a:r>
            <a:r>
              <a:rPr lang="fr-FR" baseline="0" dirty="0" smtClean="0"/>
              <a:t> =&gt; </a:t>
            </a:r>
            <a:r>
              <a:rPr lang="fr-FR" baseline="0" dirty="0" err="1" smtClean="0"/>
              <a:t>Evolutibilité</a:t>
            </a:r>
            <a:r>
              <a:rPr lang="fr-FR" baseline="0" dirty="0" smtClean="0"/>
              <a:t>, maintenabilité…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C’est donc dans ce cadre là qu’à émergé le formalisme ECS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r-FR" dirty="0" smtClean="0"/>
              <a:t>Souplesse : Les méthodologie classique ne fonctionne pas (Analyse</a:t>
            </a:r>
            <a:r>
              <a:rPr lang="fr-FR" baseline="0" dirty="0" smtClean="0"/>
              <a:t> des besoins, conception, développement…). Initialement conçu pour développer des outils répondant à un besoin spécifique du client. Besoin qui pouvait être identifié et stable sur le temps. Dans le JV il est très difficile de définir ce cahier des charges initial car les </a:t>
            </a:r>
            <a:r>
              <a:rPr lang="fr-FR" baseline="0" dirty="0" err="1" smtClean="0"/>
              <a:t>game</a:t>
            </a:r>
            <a:r>
              <a:rPr lang="fr-FR" baseline="0" dirty="0" smtClean="0"/>
              <a:t> designer sont dans une démarche artistique qui évolue avec le temps. Donc s</a:t>
            </a:r>
            <a:r>
              <a:rPr lang="fr-FR" dirty="0" smtClean="0"/>
              <a:t>ur</a:t>
            </a:r>
            <a:r>
              <a:rPr lang="fr-FR" baseline="0" dirty="0" smtClean="0"/>
              <a:t> un an de </a:t>
            </a:r>
            <a:r>
              <a:rPr lang="fr-FR" baseline="0" dirty="0" err="1" smtClean="0"/>
              <a:t>dev</a:t>
            </a:r>
            <a:r>
              <a:rPr lang="fr-FR" baseline="0" dirty="0" smtClean="0"/>
              <a:t> les principes de jeu vont changer des </a:t>
            </a:r>
            <a:r>
              <a:rPr lang="fr-FR" baseline="0" dirty="0" err="1" smtClean="0"/>
              <a:t>disaines</a:t>
            </a:r>
            <a:r>
              <a:rPr lang="fr-FR" baseline="0" dirty="0" smtClean="0"/>
              <a:t> de fois. Pb : il va falloir se battre avec la modélisation initiale pour essayer de la tordre et d’y faire entrer les nouvelles idées de </a:t>
            </a:r>
            <a:r>
              <a:rPr lang="fr-FR" baseline="0" dirty="0" err="1" smtClean="0"/>
              <a:t>gameplay</a:t>
            </a:r>
            <a:r>
              <a:rPr lang="fr-FR" baseline="0" dirty="0" smtClean="0"/>
              <a:t> =&gt; </a:t>
            </a:r>
            <a:r>
              <a:rPr lang="fr-FR" baseline="0" dirty="0" err="1" smtClean="0"/>
              <a:t>Evolutibilité</a:t>
            </a:r>
            <a:r>
              <a:rPr lang="fr-FR" baseline="0" dirty="0" smtClean="0"/>
              <a:t>, maintenabilité…</a:t>
            </a:r>
          </a:p>
          <a:p>
            <a:endParaRPr lang="fr-FR" baseline="0" dirty="0" smtClean="0"/>
          </a:p>
          <a:p>
            <a:r>
              <a:rPr lang="fr-FR" baseline="0" dirty="0" smtClean="0"/>
              <a:t>C’est donc dans ce cadre là qu’à émergé le formalisme ECS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Une entité peut être traitée par plusieurs systèmes travaillant sur des familles différentes</a:t>
            </a:r>
          </a:p>
        </p:txBody>
      </p:sp>
    </p:spTree>
    <p:extLst>
      <p:ext uri="{BB962C8B-B14F-4D97-AF65-F5344CB8AC3E}">
        <p14:creationId xmlns:p14="http://schemas.microsoft.com/office/powerpoint/2010/main" val="59636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la partie enseignement : Entretient avec des développeur du studio Rogue</a:t>
            </a:r>
            <a:r>
              <a:rPr lang="fr-FR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 =&gt;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Mordheim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City of the Damned!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3874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95925" y="3176588"/>
            <a:ext cx="3382963" cy="1181100"/>
          </a:xfrm>
        </p:spPr>
        <p:txBody>
          <a:bodyPr vert="horz"/>
          <a:lstStyle>
            <a:lvl1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2pPr>
            <a:lvl3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3pPr>
            <a:lvl4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4pPr>
            <a:lvl5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62000" y="265184"/>
            <a:ext cx="5614753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 sz="3200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6BB-1692-9442-A569-B7B68C68CC3E}" type="datetime1">
              <a:rPr lang="fr-FR" smtClean="0"/>
              <a:t>04/04/2018</a:t>
            </a:fld>
            <a:endParaRPr lang="e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 smtClean="0"/>
              <a:t>Architecture ECS : du Jeux Vidéo aux Serious Games</a:t>
            </a:r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‹N°›</a:t>
            </a:fld>
            <a:endParaRPr lang="en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71419" y="855580"/>
            <a:ext cx="6672305" cy="3114842"/>
          </a:xfr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 marL="0" indent="-457200">
              <a:defRPr sz="2400">
                <a:latin typeface="Calibri"/>
                <a:ea typeface="Calibri"/>
                <a:cs typeface="Calibri"/>
              </a:defRPr>
            </a:lvl2pPr>
            <a:lvl3pPr marL="457200" indent="-914400">
              <a:buSzPct val="60000"/>
              <a:buFont typeface="Wingdings" charset="2"/>
              <a:buChar char=""/>
              <a:defRPr sz="2400">
                <a:latin typeface="Calibri"/>
                <a:ea typeface="Calibri"/>
                <a:cs typeface="Calibri"/>
              </a:defRPr>
            </a:lvl3pPr>
            <a:lvl4pPr>
              <a:defRPr sz="2000">
                <a:latin typeface="Calibri"/>
                <a:ea typeface="Calibri"/>
                <a:cs typeface="Calibri"/>
              </a:defRPr>
            </a:lvl4pPr>
            <a:lvl5pPr>
              <a:defRPr sz="2000"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0" y="4106863"/>
            <a:ext cx="7165474" cy="546100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vert="horz"/>
          <a:lstStyle>
            <a:lvl1pPr marL="0" indent="0">
              <a:buFont typeface="Arial"/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Font typeface="Arial"/>
              <a:buNone/>
              <a:defRPr/>
            </a:lvl4pPr>
            <a:lvl5pPr marL="0" indent="0">
              <a:buFont typeface="Arial"/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5CFD-FBBE-48F5-B019-D9DA4B5F5879}" type="datetime1">
              <a:rPr lang="fr-FR" smtClean="0"/>
              <a:t>04/04/2018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F780-7B63-42A3-9074-13EF946B83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77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3324087" y="4767263"/>
            <a:ext cx="463826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Une approche meta-design des learning games </a:t>
            </a:r>
            <a:endParaRPr lang="en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492419" y="4767263"/>
            <a:ext cx="5367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59C126D-3CEA-E34A-A820-E29A5D34D8AA}" type="slidenum">
              <a:rPr lang="en" smtClean="0"/>
              <a:pPr/>
              <a:t>‹N°›</a:t>
            </a:fld>
            <a:endParaRPr lang="en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4853" y="4767263"/>
            <a:ext cx="24361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D42A-7541-B242-8721-263EB96E763F}" type="datetime1">
              <a:rPr lang="fr-FR" smtClean="0"/>
              <a:t>04/04/2018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openxmlformats.org/officeDocument/2006/relationships/diagramColors" Target="../diagrams/colors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QuickStyle" Target="../diagrams/quickStyle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Layout" Target="../diagrams/layout9.xml"/><Relationship Id="rId32" Type="http://schemas.microsoft.com/office/2007/relationships/diagramDrawing" Target="../diagrams/drawing10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Data" Target="../diagrams/data9.xml"/><Relationship Id="rId28" Type="http://schemas.openxmlformats.org/officeDocument/2006/relationships/diagramData" Target="../diagrams/data10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openxmlformats.org/officeDocument/2006/relationships/diagramColors" Target="../diagrams/colors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image" Target="../media/image7.png"/><Relationship Id="rId27" Type="http://schemas.microsoft.com/office/2007/relationships/diagramDrawing" Target="../diagrams/drawing9.xml"/><Relationship Id="rId30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93787" y="1183760"/>
            <a:ext cx="4257897" cy="2705611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r>
              <a:rPr lang="fr-FR" sz="3200" i="1" dirty="0" smtClean="0"/>
              <a:t>Architecture logicielle Entité-Composant-Système : du Jeu Vidéo aux </a:t>
            </a:r>
            <a:r>
              <a:rPr lang="fr-FR" sz="3200" i="1" dirty="0" err="1" smtClean="0"/>
              <a:t>Serious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Games</a:t>
            </a:r>
            <a:endParaRPr lang="fr-FR" sz="32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561264" y="3889371"/>
            <a:ext cx="3477686" cy="1139283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Mathieu MURATET </a:t>
            </a:r>
            <a:r>
              <a:rPr lang="fr-FR" sz="1600" dirty="0" smtClean="0"/>
              <a:t>– LIP6, Sorbonne </a:t>
            </a:r>
            <a:r>
              <a:rPr lang="fr-FR" sz="1600" dirty="0" smtClean="0"/>
              <a:t>Université </a:t>
            </a:r>
            <a:r>
              <a:rPr lang="fr-FR" sz="1600" dirty="0" smtClean="0"/>
              <a:t>– INS HEA</a:t>
            </a:r>
          </a:p>
        </p:txBody>
      </p:sp>
      <p:pic>
        <p:nvPicPr>
          <p:cNvPr id="4" name="Imag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2" y="4157033"/>
            <a:ext cx="802902" cy="757022"/>
          </a:xfrm>
          <a:prstGeom prst="rect">
            <a:avLst/>
          </a:prstGeom>
        </p:spPr>
      </p:pic>
      <p:grpSp>
        <p:nvGrpSpPr>
          <p:cNvPr id="33" name="Shape 837"/>
          <p:cNvGrpSpPr/>
          <p:nvPr/>
        </p:nvGrpSpPr>
        <p:grpSpPr>
          <a:xfrm>
            <a:off x="117736" y="77151"/>
            <a:ext cx="679164" cy="651500"/>
            <a:chOff x="5233525" y="4954450"/>
            <a:chExt cx="538275" cy="516350"/>
          </a:xfrm>
        </p:grpSpPr>
        <p:sp>
          <p:nvSpPr>
            <p:cNvPr id="34" name="Shape 8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8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84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843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844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845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46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84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4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49" y="4184774"/>
            <a:ext cx="1799059" cy="7249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4204550"/>
            <a:ext cx="1428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800000"/>
                </a:solidFill>
              </a:rPr>
              <a:t>Origine de l’ECS</a:t>
            </a:r>
            <a:endParaRPr lang="e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AEA4-41B3-EC4C-B568-244B246B9ABC}" type="datetime1">
              <a:rPr lang="fr-FR" smtClean="0"/>
              <a:t>04/04/2018</a:t>
            </a:fld>
            <a:endParaRPr lang="e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 smtClean="0"/>
              <a:t>Architecture ECS : du Jeux Vidéo aux Serious Games</a:t>
            </a:r>
            <a:endParaRPr lang="e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2</a:t>
            </a:fld>
            <a:endParaRPr lang="en"/>
          </a:p>
        </p:txBody>
      </p:sp>
      <p:grpSp>
        <p:nvGrpSpPr>
          <p:cNvPr id="16" name="Shape 295"/>
          <p:cNvGrpSpPr/>
          <p:nvPr/>
        </p:nvGrpSpPr>
        <p:grpSpPr>
          <a:xfrm>
            <a:off x="263171" y="265184"/>
            <a:ext cx="403222" cy="422774"/>
            <a:chOff x="5961125" y="1623900"/>
            <a:chExt cx="427450" cy="448175"/>
          </a:xfrm>
        </p:grpSpPr>
        <p:sp>
          <p:nvSpPr>
            <p:cNvPr id="17" name="Shape 296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8" name="Shape 29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9" name="Shape 29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0" name="Shape 29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1" name="Shape 30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2" name="Shape 30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3" name="Shape 302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</p:grpSp>
      <p:graphicFrame>
        <p:nvGraphicFramePr>
          <p:cNvPr id="25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2225750"/>
              </p:ext>
            </p:extLst>
          </p:nvPr>
        </p:nvGraphicFramePr>
        <p:xfrm>
          <a:off x="271463" y="855663"/>
          <a:ext cx="6672262" cy="366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800000"/>
                </a:solidFill>
              </a:rPr>
              <a:t>Notre intérêt pour les ECS</a:t>
            </a:r>
            <a:endParaRPr lang="e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AEA4-41B3-EC4C-B568-244B246B9ABC}" type="datetime1">
              <a:rPr lang="fr-FR" smtClean="0"/>
              <a:t>04/04/2018</a:t>
            </a:fld>
            <a:endParaRPr lang="e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 smtClean="0"/>
              <a:t>Architecture ECS : du Jeux Vidéo aux Serious Games</a:t>
            </a:r>
            <a:endParaRPr lang="e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3</a:t>
            </a:fld>
            <a:endParaRPr lang="en"/>
          </a:p>
        </p:txBody>
      </p:sp>
      <p:grpSp>
        <p:nvGrpSpPr>
          <p:cNvPr id="16" name="Shape 295"/>
          <p:cNvGrpSpPr/>
          <p:nvPr/>
        </p:nvGrpSpPr>
        <p:grpSpPr>
          <a:xfrm>
            <a:off x="263171" y="265184"/>
            <a:ext cx="403222" cy="422774"/>
            <a:chOff x="5961125" y="1623900"/>
            <a:chExt cx="427450" cy="448175"/>
          </a:xfrm>
        </p:grpSpPr>
        <p:sp>
          <p:nvSpPr>
            <p:cNvPr id="17" name="Shape 296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8" name="Shape 29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9" name="Shape 29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0" name="Shape 29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1" name="Shape 30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2" name="Shape 30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3" name="Shape 302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</p:grpSp>
      <p:graphicFrame>
        <p:nvGraphicFramePr>
          <p:cNvPr id="25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171460"/>
              </p:ext>
            </p:extLst>
          </p:nvPr>
        </p:nvGraphicFramePr>
        <p:xfrm>
          <a:off x="271463" y="865189"/>
          <a:ext cx="6672262" cy="2611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70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D89F39"/>
                </a:solidFill>
              </a:rPr>
              <a:t>Exemple avec </a:t>
            </a:r>
            <a:r>
              <a:rPr lang="fr-FR" i="1" dirty="0" err="1" smtClean="0">
                <a:solidFill>
                  <a:srgbClr val="D89F39"/>
                </a:solidFill>
              </a:rPr>
              <a:t>StrangerFields</a:t>
            </a:r>
            <a:endParaRPr lang="en" i="1" dirty="0">
              <a:solidFill>
                <a:srgbClr val="D89F3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6BB-1692-9442-A569-B7B68C68CC3E}" type="datetime1">
              <a:rPr lang="fr-FR" smtClean="0"/>
              <a:t>04/04/2018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/>
              <a:t>Architecture ECS : du Jeux Vidéo aux Serious Games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4</a:t>
            </a:fld>
            <a:endParaRPr lang="en"/>
          </a:p>
        </p:txBody>
      </p:sp>
      <p:grpSp>
        <p:nvGrpSpPr>
          <p:cNvPr id="11" name="Shape 125"/>
          <p:cNvGrpSpPr/>
          <p:nvPr/>
        </p:nvGrpSpPr>
        <p:grpSpPr>
          <a:xfrm>
            <a:off x="286952" y="225061"/>
            <a:ext cx="312553" cy="495529"/>
            <a:chOff x="6718575" y="2318625"/>
            <a:chExt cx="256950" cy="407375"/>
          </a:xfrm>
        </p:grpSpPr>
        <p:sp>
          <p:nvSpPr>
            <p:cNvPr id="12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7" y="855580"/>
            <a:ext cx="4547649" cy="258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3782"/>
            <a:ext cx="4008481" cy="30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D89F39"/>
                </a:solidFill>
              </a:rPr>
              <a:t>Un peu de vocabulaire</a:t>
            </a:r>
            <a:endParaRPr lang="en" i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6BB-1692-9442-A569-B7B68C68CC3E}" type="datetime1">
              <a:rPr lang="fr-FR" smtClean="0"/>
              <a:t>04/04/2018</a:t>
            </a:fld>
            <a:endParaRPr lang="e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/>
              <a:t>Architecture ECS : du Jeux Vidéo aux Serious Games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5</a:t>
            </a:fld>
            <a:endParaRPr lang="en"/>
          </a:p>
        </p:txBody>
      </p:sp>
      <p:graphicFrame>
        <p:nvGraphicFramePr>
          <p:cNvPr id="17" name="Espace réservé du contenu 1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6735549"/>
              </p:ext>
            </p:extLst>
          </p:nvPr>
        </p:nvGraphicFramePr>
        <p:xfrm>
          <a:off x="271419" y="855580"/>
          <a:ext cx="6672305" cy="372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Shape 125"/>
          <p:cNvGrpSpPr/>
          <p:nvPr/>
        </p:nvGrpSpPr>
        <p:grpSpPr>
          <a:xfrm>
            <a:off x="286952" y="225061"/>
            <a:ext cx="312553" cy="495529"/>
            <a:chOff x="6718575" y="2318625"/>
            <a:chExt cx="256950" cy="407375"/>
          </a:xfrm>
        </p:grpSpPr>
        <p:sp>
          <p:nvSpPr>
            <p:cNvPr id="19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5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D89F39"/>
                </a:solidFill>
              </a:rPr>
              <a:t>Un peu de vocabulaire</a:t>
            </a:r>
            <a:endParaRPr lang="en" i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6BB-1692-9442-A569-B7B68C68CC3E}" type="datetime1">
              <a:rPr lang="fr-FR" smtClean="0"/>
              <a:t>04/04/2018</a:t>
            </a:fld>
            <a:endParaRPr lang="e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/>
              <a:t>Architecture ECS : du Jeux Vidéo aux Serious Games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6</a:t>
            </a:fld>
            <a:endParaRPr lang="en"/>
          </a:p>
        </p:txBody>
      </p:sp>
      <p:graphicFrame>
        <p:nvGraphicFramePr>
          <p:cNvPr id="17" name="Espace réservé du contenu 1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2033800"/>
              </p:ext>
            </p:extLst>
          </p:nvPr>
        </p:nvGraphicFramePr>
        <p:xfrm>
          <a:off x="271419" y="855580"/>
          <a:ext cx="6672305" cy="372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Shape 125"/>
          <p:cNvGrpSpPr/>
          <p:nvPr/>
        </p:nvGrpSpPr>
        <p:grpSpPr>
          <a:xfrm>
            <a:off x="286952" y="225061"/>
            <a:ext cx="312553" cy="495529"/>
            <a:chOff x="6718575" y="2318625"/>
            <a:chExt cx="256950" cy="407375"/>
          </a:xfrm>
        </p:grpSpPr>
        <p:sp>
          <p:nvSpPr>
            <p:cNvPr id="19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0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D89F39"/>
                </a:solidFill>
              </a:rPr>
              <a:t>Vue </a:t>
            </a:r>
            <a:r>
              <a:rPr lang="fr-FR" i="1" dirty="0">
                <a:solidFill>
                  <a:srgbClr val="D89F39"/>
                </a:solidFill>
              </a:rPr>
              <a:t>d’ensemble du </a:t>
            </a:r>
            <a:r>
              <a:rPr lang="fr-FR" i="1" dirty="0" smtClean="0">
                <a:solidFill>
                  <a:srgbClr val="D89F39"/>
                </a:solidFill>
              </a:rPr>
              <a:t>formalisme</a:t>
            </a:r>
            <a:endParaRPr lang="en" i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6BB-1692-9442-A569-B7B68C68CC3E}" type="datetime1">
              <a:rPr lang="fr-FR" smtClean="0"/>
              <a:t>04/04/2018</a:t>
            </a:fld>
            <a:endParaRPr lang="e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/>
              <a:t>Architecture ECS : du Jeux Vidéo aux Serious Games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7</a:t>
            </a:fld>
            <a:endParaRPr lang="en"/>
          </a:p>
        </p:txBody>
      </p:sp>
      <p:grpSp>
        <p:nvGrpSpPr>
          <p:cNvPr id="18" name="Shape 125"/>
          <p:cNvGrpSpPr/>
          <p:nvPr/>
        </p:nvGrpSpPr>
        <p:grpSpPr>
          <a:xfrm>
            <a:off x="286952" y="225061"/>
            <a:ext cx="312553" cy="495529"/>
            <a:chOff x="6718575" y="2318625"/>
            <a:chExt cx="256950" cy="407375"/>
          </a:xfrm>
        </p:grpSpPr>
        <p:sp>
          <p:nvSpPr>
            <p:cNvPr id="19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pic>
        <p:nvPicPr>
          <p:cNvPr id="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0" y="900777"/>
            <a:ext cx="5739879" cy="37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4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65184"/>
            <a:ext cx="5962650" cy="485699"/>
          </a:xfrm>
        </p:spPr>
        <p:txBody>
          <a:bodyPr/>
          <a:lstStyle/>
          <a:p>
            <a:r>
              <a:rPr lang="fr-FR" i="1" dirty="0" smtClean="0">
                <a:solidFill>
                  <a:srgbClr val="D89F39"/>
                </a:solidFill>
              </a:rPr>
              <a:t>Un modèle centré sur les données</a:t>
            </a:r>
            <a:endParaRPr lang="en" i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6BB-1692-9442-A569-B7B68C68CC3E}" type="datetime1">
              <a:rPr lang="fr-FR" smtClean="0"/>
              <a:t>04/04/2018</a:t>
            </a:fld>
            <a:endParaRPr lang="e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/>
              <a:t>Architecture ECS : du Jeux Vidéo aux Serious Games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8</a:t>
            </a:fld>
            <a:endParaRPr lang="en"/>
          </a:p>
        </p:txBody>
      </p:sp>
      <p:grpSp>
        <p:nvGrpSpPr>
          <p:cNvPr id="18" name="Shape 125"/>
          <p:cNvGrpSpPr/>
          <p:nvPr/>
        </p:nvGrpSpPr>
        <p:grpSpPr>
          <a:xfrm>
            <a:off x="286952" y="225061"/>
            <a:ext cx="312553" cy="495529"/>
            <a:chOff x="6718575" y="2318625"/>
            <a:chExt cx="256950" cy="407375"/>
          </a:xfrm>
        </p:grpSpPr>
        <p:sp>
          <p:nvSpPr>
            <p:cNvPr id="19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17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269252"/>
              </p:ext>
            </p:extLst>
          </p:nvPr>
        </p:nvGraphicFramePr>
        <p:xfrm>
          <a:off x="762000" y="841524"/>
          <a:ext cx="2279580" cy="134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585664"/>
              </p:ext>
            </p:extLst>
          </p:nvPr>
        </p:nvGraphicFramePr>
        <p:xfrm>
          <a:off x="3324087" y="819870"/>
          <a:ext cx="2305050" cy="105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029363"/>
              </p:ext>
            </p:extLst>
          </p:nvPr>
        </p:nvGraphicFramePr>
        <p:xfrm>
          <a:off x="4510136" y="808842"/>
          <a:ext cx="2657102" cy="170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264028"/>
              </p:ext>
            </p:extLst>
          </p:nvPr>
        </p:nvGraphicFramePr>
        <p:xfrm>
          <a:off x="4914907" y="784488"/>
          <a:ext cx="1848423" cy="116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13" y="2667000"/>
            <a:ext cx="3197257" cy="181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Diagramme 30"/>
          <p:cNvGraphicFramePr/>
          <p:nvPr>
            <p:extLst>
              <p:ext uri="{D42A27DB-BD31-4B8C-83A1-F6EECF244321}">
                <p14:modId xmlns:p14="http://schemas.microsoft.com/office/powerpoint/2010/main" val="3439494934"/>
              </p:ext>
            </p:extLst>
          </p:nvPr>
        </p:nvGraphicFramePr>
        <p:xfrm>
          <a:off x="271463" y="2628899"/>
          <a:ext cx="4008437" cy="115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2" name="Diagramme 31"/>
          <p:cNvGraphicFramePr/>
          <p:nvPr>
            <p:extLst>
              <p:ext uri="{D42A27DB-BD31-4B8C-83A1-F6EECF244321}">
                <p14:modId xmlns:p14="http://schemas.microsoft.com/office/powerpoint/2010/main" val="3676420795"/>
              </p:ext>
            </p:extLst>
          </p:nvPr>
        </p:nvGraphicFramePr>
        <p:xfrm>
          <a:off x="286952" y="3783871"/>
          <a:ext cx="3975090" cy="85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6172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2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Retour sur nos motivations</a:t>
            </a:r>
            <a:endParaRPr lang="e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836E-39E3-6B43-A164-DCCB1F27FB3E}" type="datetime1">
              <a:rPr lang="fr-FR" smtClean="0"/>
              <a:t>04/04/2018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/>
              <a:t>Architecture ECS : du Jeux Vidéo aux Serious Games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9</a:t>
            </a:fld>
            <a:endParaRPr lang="en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3390050"/>
              </p:ext>
            </p:extLst>
          </p:nvPr>
        </p:nvGraphicFramePr>
        <p:xfrm>
          <a:off x="271419" y="855580"/>
          <a:ext cx="6672305" cy="31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Shape 125"/>
          <p:cNvGrpSpPr/>
          <p:nvPr/>
        </p:nvGrpSpPr>
        <p:grpSpPr>
          <a:xfrm>
            <a:off x="286952" y="225061"/>
            <a:ext cx="312553" cy="495529"/>
            <a:chOff x="6718575" y="2318625"/>
            <a:chExt cx="256950" cy="407375"/>
          </a:xfrm>
        </p:grpSpPr>
        <p:sp>
          <p:nvSpPr>
            <p:cNvPr id="22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39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20966</TotalTime>
  <Words>788</Words>
  <Application>Microsoft Office PowerPoint</Application>
  <PresentationFormat>Affichage à l'écran (16:9)</PresentationFormat>
  <Paragraphs>104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Arvirargus template</vt:lpstr>
      <vt:lpstr>Architecture logicielle Entité-Composant-Système : du Jeu Vidéo aux Serious Games</vt:lpstr>
      <vt:lpstr>Origine de l’ECS</vt:lpstr>
      <vt:lpstr>Notre intérêt pour les ECS</vt:lpstr>
      <vt:lpstr>Exemple avec StrangerFields</vt:lpstr>
      <vt:lpstr>Un peu de vocabulaire</vt:lpstr>
      <vt:lpstr>Un peu de vocabulaire</vt:lpstr>
      <vt:lpstr>Vue d’ensemble du formalisme</vt:lpstr>
      <vt:lpstr>Un modèle centré sur les données</vt:lpstr>
      <vt:lpstr>Retour sur nos motivations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Mathieu MURATET</dc:creator>
  <cp:lastModifiedBy>Mathieu Muratet</cp:lastModifiedBy>
  <cp:revision>486</cp:revision>
  <cp:lastPrinted>2017-05-29T08:04:29Z</cp:lastPrinted>
  <dcterms:modified xsi:type="dcterms:W3CDTF">2018-04-05T05:03:45Z</dcterms:modified>
</cp:coreProperties>
</file>